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3.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4.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5.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6.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7.xml" ContentType="application/vnd.openxmlformats-officedocument.presentationml.notesSlid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notesSlides/notesSlide8.xml" ContentType="application/vnd.openxmlformats-officedocument.presentationml.notesSlide+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20"/>
  </p:notesMasterIdLst>
  <p:handoutMasterIdLst>
    <p:handoutMasterId r:id="rId21"/>
  </p:handoutMasterIdLst>
  <p:sldIdLst>
    <p:sldId id="257" r:id="rId2"/>
    <p:sldId id="412" r:id="rId3"/>
    <p:sldId id="489" r:id="rId4"/>
    <p:sldId id="490" r:id="rId5"/>
    <p:sldId id="467" r:id="rId6"/>
    <p:sldId id="450" r:id="rId7"/>
    <p:sldId id="482" r:id="rId8"/>
    <p:sldId id="451" r:id="rId9"/>
    <p:sldId id="472" r:id="rId10"/>
    <p:sldId id="479" r:id="rId11"/>
    <p:sldId id="470" r:id="rId12"/>
    <p:sldId id="471" r:id="rId13"/>
    <p:sldId id="476" r:id="rId14"/>
    <p:sldId id="474" r:id="rId15"/>
    <p:sldId id="478" r:id="rId16"/>
    <p:sldId id="477" r:id="rId17"/>
    <p:sldId id="484" r:id="rId18"/>
    <p:sldId id="487" r:id="rId19"/>
  </p:sldIdLst>
  <p:sldSz cx="9144000" cy="6858000" type="screen4x3"/>
  <p:notesSz cx="6797675" cy="987425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5C6"/>
    <a:srgbClr val="FF7C80"/>
    <a:srgbClr val="FF99CC"/>
    <a:srgbClr val="000080"/>
    <a:srgbClr val="000000"/>
    <a:srgbClr val="FFCC99"/>
    <a:srgbClr val="66FFFF"/>
    <a:srgbClr val="6699FF"/>
    <a:srgbClr val="CC00FF"/>
    <a:srgbClr val="CC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53" autoAdjust="0"/>
    <p:restoredTop sz="93917" autoAdjust="0"/>
  </p:normalViewPr>
  <p:slideViewPr>
    <p:cSldViewPr>
      <p:cViewPr varScale="1">
        <p:scale>
          <a:sx n="102" d="100"/>
          <a:sy n="102" d="100"/>
        </p:scale>
        <p:origin x="174"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8BB5A91-FA7A-4B2F-ABC2-39793D2C4D5A}" type="doc">
      <dgm:prSet loTypeId="urn:microsoft.com/office/officeart/2005/8/layout/chevron1" loCatId="process" qsTypeId="urn:microsoft.com/office/officeart/2005/8/quickstyle/simple1" qsCatId="simple" csTypeId="urn:microsoft.com/office/officeart/2005/8/colors/accent1_2" csCatId="accent1" phldr="1"/>
      <dgm:spPr/>
    </dgm:pt>
    <dgm:pt modelId="{970D044C-975C-4BD6-95EB-2BBCCF9861D8}">
      <dgm:prSet/>
      <dgm:spPr>
        <a:solidFill>
          <a:schemeClr val="accent1">
            <a:lumMod val="40000"/>
            <a:lumOff val="60000"/>
          </a:schemeClr>
        </a:solidFill>
      </dgm:spPr>
      <dgm:t>
        <a:bodyPr/>
        <a:lstStyle/>
        <a:p>
          <a:r>
            <a:rPr lang="en-US" b="0" dirty="0" smtClean="0">
              <a:solidFill>
                <a:srgbClr val="000000"/>
              </a:solidFill>
              <a:latin typeface="Times New Roman" pitchFamily="18" charset="0"/>
              <a:cs typeface="Times New Roman" pitchFamily="18" charset="0"/>
            </a:rPr>
            <a:t>Capital Market Analysis </a:t>
          </a:r>
          <a:endParaRPr lang="en-US" b="0" dirty="0">
            <a:solidFill>
              <a:srgbClr val="000000"/>
            </a:solidFill>
            <a:latin typeface="Times New Roman" pitchFamily="18" charset="0"/>
            <a:cs typeface="Times New Roman" pitchFamily="18" charset="0"/>
          </a:endParaRPr>
        </a:p>
      </dgm:t>
    </dgm:pt>
    <dgm:pt modelId="{BF2F0C5F-7F1E-4870-893A-B160F899AC3A}" type="parTrans" cxnId="{A32ABCF2-D405-423E-893E-27F7AC53E786}">
      <dgm:prSet/>
      <dgm:spPr/>
      <dgm:t>
        <a:bodyPr/>
        <a:lstStyle/>
        <a:p>
          <a:endParaRPr lang="en-US">
            <a:solidFill>
              <a:srgbClr val="000000"/>
            </a:solidFill>
          </a:endParaRPr>
        </a:p>
      </dgm:t>
    </dgm:pt>
    <dgm:pt modelId="{24F200C0-2430-4024-8934-93005A4213B2}" type="sibTrans" cxnId="{A32ABCF2-D405-423E-893E-27F7AC53E786}">
      <dgm:prSet/>
      <dgm:spPr/>
      <dgm:t>
        <a:bodyPr/>
        <a:lstStyle/>
        <a:p>
          <a:endParaRPr lang="en-US">
            <a:solidFill>
              <a:srgbClr val="000000"/>
            </a:solidFill>
          </a:endParaRPr>
        </a:p>
      </dgm:t>
    </dgm:pt>
    <dgm:pt modelId="{37ABB39B-11A8-49FF-A025-629BB7E0A3E6}">
      <dgm:prSet phldrT="[Text]"/>
      <dgm:spPr>
        <a:solidFill>
          <a:schemeClr val="accent1">
            <a:lumMod val="40000"/>
            <a:lumOff val="60000"/>
          </a:schemeClr>
        </a:solidFill>
      </dgm:spPr>
      <dgm:t>
        <a:bodyPr/>
        <a:lstStyle/>
        <a:p>
          <a:r>
            <a:rPr lang="en-US" dirty="0" smtClean="0">
              <a:solidFill>
                <a:srgbClr val="000000"/>
              </a:solidFill>
              <a:latin typeface="Times New Roman" pitchFamily="18" charset="0"/>
              <a:cs typeface="Times New Roman" pitchFamily="18" charset="0"/>
            </a:rPr>
            <a:t>Capital Market Institutes</a:t>
          </a:r>
          <a:endParaRPr lang="en-US" dirty="0">
            <a:solidFill>
              <a:srgbClr val="000000"/>
            </a:solidFill>
            <a:latin typeface="Times New Roman" pitchFamily="18" charset="0"/>
            <a:cs typeface="Times New Roman" pitchFamily="18" charset="0"/>
          </a:endParaRPr>
        </a:p>
      </dgm:t>
    </dgm:pt>
    <dgm:pt modelId="{06635152-AFD0-4DA2-B5A7-96ED8057B06E}" type="sibTrans" cxnId="{FBAE844F-F044-4E28-B70A-A0E06A3AA528}">
      <dgm:prSet/>
      <dgm:spPr/>
      <dgm:t>
        <a:bodyPr/>
        <a:lstStyle/>
        <a:p>
          <a:endParaRPr lang="en-US">
            <a:solidFill>
              <a:srgbClr val="000000"/>
            </a:solidFill>
          </a:endParaRPr>
        </a:p>
      </dgm:t>
    </dgm:pt>
    <dgm:pt modelId="{F7F532A6-2BCC-4EE4-B230-B1E02AFDD4E0}" type="parTrans" cxnId="{FBAE844F-F044-4E28-B70A-A0E06A3AA528}">
      <dgm:prSet/>
      <dgm:spPr/>
      <dgm:t>
        <a:bodyPr/>
        <a:lstStyle/>
        <a:p>
          <a:endParaRPr lang="en-US">
            <a:solidFill>
              <a:srgbClr val="000000"/>
            </a:solidFill>
          </a:endParaRPr>
        </a:p>
      </dgm:t>
    </dgm:pt>
    <dgm:pt modelId="{37B7C0CE-8DAF-4E08-9FCE-B24D13C2FDDB}">
      <dgm:prSet/>
      <dgm:spPr>
        <a:solidFill>
          <a:schemeClr val="accent1">
            <a:lumMod val="40000"/>
            <a:lumOff val="60000"/>
          </a:schemeClr>
        </a:solidFill>
      </dgm:spPr>
      <dgm:t>
        <a:bodyPr/>
        <a:lstStyle/>
        <a:p>
          <a:r>
            <a:rPr lang="en-US" dirty="0" smtClean="0">
              <a:solidFill>
                <a:srgbClr val="000000"/>
              </a:solidFill>
              <a:latin typeface="Times New Roman" pitchFamily="18" charset="0"/>
              <a:cs typeface="Times New Roman" pitchFamily="18" charset="0"/>
            </a:rPr>
            <a:t>Upcoming Developments</a:t>
          </a:r>
          <a:endParaRPr lang="en-US" dirty="0">
            <a:solidFill>
              <a:srgbClr val="000000"/>
            </a:solidFill>
            <a:latin typeface="Times New Roman" pitchFamily="18" charset="0"/>
            <a:cs typeface="Times New Roman" pitchFamily="18" charset="0"/>
          </a:endParaRPr>
        </a:p>
      </dgm:t>
    </dgm:pt>
    <dgm:pt modelId="{BBD76F60-7D1E-4AF3-B608-7AD05477A1B3}" type="parTrans" cxnId="{B8B79596-8C00-4BAF-B09C-07E89841E715}">
      <dgm:prSet/>
      <dgm:spPr/>
      <dgm:t>
        <a:bodyPr/>
        <a:lstStyle/>
        <a:p>
          <a:endParaRPr lang="en-US"/>
        </a:p>
      </dgm:t>
    </dgm:pt>
    <dgm:pt modelId="{0A532F77-D946-440F-BBE6-58247D3667FD}" type="sibTrans" cxnId="{B8B79596-8C00-4BAF-B09C-07E89841E715}">
      <dgm:prSet/>
      <dgm:spPr/>
      <dgm:t>
        <a:bodyPr/>
        <a:lstStyle/>
        <a:p>
          <a:endParaRPr lang="en-US"/>
        </a:p>
      </dgm:t>
    </dgm:pt>
    <dgm:pt modelId="{162A1F44-BE2C-4BED-840C-EBAB60F66AA5}">
      <dgm:prSet phldrT="[Text]"/>
      <dgm:spPr>
        <a:solidFill>
          <a:schemeClr val="accent1">
            <a:lumMod val="40000"/>
            <a:lumOff val="60000"/>
          </a:schemeClr>
        </a:solidFill>
      </dgm:spPr>
      <dgm:t>
        <a:bodyPr/>
        <a:lstStyle/>
        <a:p>
          <a:r>
            <a:rPr lang="en-US" dirty="0" smtClean="0">
              <a:solidFill>
                <a:srgbClr val="000000"/>
              </a:solidFill>
              <a:latin typeface="Times New Roman" pitchFamily="18" charset="0"/>
              <a:cs typeface="Times New Roman" pitchFamily="18" charset="0"/>
            </a:rPr>
            <a:t>Concept of Brokerage</a:t>
          </a:r>
          <a:endParaRPr lang="en-US" dirty="0">
            <a:solidFill>
              <a:srgbClr val="000000"/>
            </a:solidFill>
            <a:latin typeface="Times New Roman" pitchFamily="18" charset="0"/>
            <a:cs typeface="Times New Roman" pitchFamily="18" charset="0"/>
          </a:endParaRPr>
        </a:p>
      </dgm:t>
    </dgm:pt>
    <dgm:pt modelId="{8FDD5073-66CE-4F1C-8717-04DECF62CC2B}" type="sibTrans" cxnId="{0FEC641C-16A3-449D-8ED0-0507A1719FA0}">
      <dgm:prSet/>
      <dgm:spPr/>
      <dgm:t>
        <a:bodyPr/>
        <a:lstStyle/>
        <a:p>
          <a:endParaRPr lang="en-GB">
            <a:solidFill>
              <a:srgbClr val="000000"/>
            </a:solidFill>
          </a:endParaRPr>
        </a:p>
      </dgm:t>
    </dgm:pt>
    <dgm:pt modelId="{16C1A979-A74C-40D5-AD55-F1C571DA8073}" type="parTrans" cxnId="{0FEC641C-16A3-449D-8ED0-0507A1719FA0}">
      <dgm:prSet/>
      <dgm:spPr/>
      <dgm:t>
        <a:bodyPr/>
        <a:lstStyle/>
        <a:p>
          <a:endParaRPr lang="en-GB">
            <a:solidFill>
              <a:srgbClr val="000000"/>
            </a:solidFill>
          </a:endParaRPr>
        </a:p>
      </dgm:t>
    </dgm:pt>
    <dgm:pt modelId="{96C163FC-75F5-4002-BB5D-9D3832717B9F}">
      <dgm:prSet/>
      <dgm:spPr>
        <a:solidFill>
          <a:schemeClr val="accent1">
            <a:lumMod val="40000"/>
            <a:lumOff val="60000"/>
          </a:schemeClr>
        </a:solidFill>
      </dgm:spPr>
      <dgm:t>
        <a:bodyPr/>
        <a:lstStyle/>
        <a:p>
          <a:r>
            <a:rPr lang="en-US" dirty="0" smtClean="0">
              <a:solidFill>
                <a:srgbClr val="000000"/>
              </a:solidFill>
              <a:latin typeface="Times New Roman" pitchFamily="18" charset="0"/>
              <a:cs typeface="Times New Roman" pitchFamily="18" charset="0"/>
            </a:rPr>
            <a:t>Regulatory Framework</a:t>
          </a:r>
          <a:endParaRPr lang="en-US" dirty="0">
            <a:solidFill>
              <a:srgbClr val="000000"/>
            </a:solidFill>
            <a:latin typeface="Times New Roman" pitchFamily="18" charset="0"/>
            <a:cs typeface="Times New Roman" pitchFamily="18" charset="0"/>
          </a:endParaRPr>
        </a:p>
      </dgm:t>
    </dgm:pt>
    <dgm:pt modelId="{FA844300-8269-42C6-BFC1-27017E5A94B6}" type="sibTrans" cxnId="{EEBBE97E-C352-46A3-807A-1898DA7544FD}">
      <dgm:prSet/>
      <dgm:spPr/>
      <dgm:t>
        <a:bodyPr/>
        <a:lstStyle/>
        <a:p>
          <a:endParaRPr lang="en-US">
            <a:solidFill>
              <a:srgbClr val="000000"/>
            </a:solidFill>
          </a:endParaRPr>
        </a:p>
      </dgm:t>
    </dgm:pt>
    <dgm:pt modelId="{7A96FA46-7AD5-4005-AA2C-302068880A92}" type="parTrans" cxnId="{EEBBE97E-C352-46A3-807A-1898DA7544FD}">
      <dgm:prSet/>
      <dgm:spPr/>
      <dgm:t>
        <a:bodyPr/>
        <a:lstStyle/>
        <a:p>
          <a:endParaRPr lang="en-US">
            <a:solidFill>
              <a:srgbClr val="000000"/>
            </a:solidFill>
          </a:endParaRPr>
        </a:p>
      </dgm:t>
    </dgm:pt>
    <dgm:pt modelId="{6B37633A-4B27-4EFA-84FB-897D22DC12C3}" type="pres">
      <dgm:prSet presAssocID="{08BB5A91-FA7A-4B2F-ABC2-39793D2C4D5A}" presName="Name0" presStyleCnt="0">
        <dgm:presLayoutVars>
          <dgm:dir/>
          <dgm:animLvl val="lvl"/>
          <dgm:resizeHandles val="exact"/>
        </dgm:presLayoutVars>
      </dgm:prSet>
      <dgm:spPr/>
    </dgm:pt>
    <dgm:pt modelId="{B43D4737-1C21-408E-BA27-F0BEB9A20453}" type="pres">
      <dgm:prSet presAssocID="{37ABB39B-11A8-49FF-A025-629BB7E0A3E6}" presName="parTxOnly" presStyleLbl="node1" presStyleIdx="0" presStyleCnt="5">
        <dgm:presLayoutVars>
          <dgm:chMax val="0"/>
          <dgm:chPref val="0"/>
          <dgm:bulletEnabled val="1"/>
        </dgm:presLayoutVars>
      </dgm:prSet>
      <dgm:spPr/>
      <dgm:t>
        <a:bodyPr/>
        <a:lstStyle/>
        <a:p>
          <a:endParaRPr lang="en-US"/>
        </a:p>
      </dgm:t>
    </dgm:pt>
    <dgm:pt modelId="{FE01F441-BDB6-4F82-989B-AB6128CC3C11}" type="pres">
      <dgm:prSet presAssocID="{06635152-AFD0-4DA2-B5A7-96ED8057B06E}" presName="parTxOnlySpace" presStyleCnt="0"/>
      <dgm:spPr/>
    </dgm:pt>
    <dgm:pt modelId="{0D6DE46A-E265-4C2F-8F65-F35556C2C938}" type="pres">
      <dgm:prSet presAssocID="{162A1F44-BE2C-4BED-840C-EBAB60F66AA5}" presName="parTxOnly" presStyleLbl="node1" presStyleIdx="1" presStyleCnt="5" custLinFactX="80084" custLinFactNeighborX="100000">
        <dgm:presLayoutVars>
          <dgm:chMax val="0"/>
          <dgm:chPref val="0"/>
          <dgm:bulletEnabled val="1"/>
        </dgm:presLayoutVars>
      </dgm:prSet>
      <dgm:spPr/>
      <dgm:t>
        <a:bodyPr/>
        <a:lstStyle/>
        <a:p>
          <a:endParaRPr lang="en-GB"/>
        </a:p>
      </dgm:t>
    </dgm:pt>
    <dgm:pt modelId="{F5D8B2DE-77EE-4C64-BE14-F61A2FD6499B}" type="pres">
      <dgm:prSet presAssocID="{8FDD5073-66CE-4F1C-8717-04DECF62CC2B}" presName="parTxOnlySpace" presStyleCnt="0"/>
      <dgm:spPr/>
    </dgm:pt>
    <dgm:pt modelId="{285E8652-43FE-45D6-8050-ECE3F95AF7F1}" type="pres">
      <dgm:prSet presAssocID="{96C163FC-75F5-4002-BB5D-9D3832717B9F}" presName="parTxOnly" presStyleLbl="node1" presStyleIdx="2" presStyleCnt="5" custLinFactX="-80084" custLinFactNeighborX="-100000">
        <dgm:presLayoutVars>
          <dgm:chMax val="0"/>
          <dgm:chPref val="0"/>
          <dgm:bulletEnabled val="1"/>
        </dgm:presLayoutVars>
      </dgm:prSet>
      <dgm:spPr/>
      <dgm:t>
        <a:bodyPr/>
        <a:lstStyle/>
        <a:p>
          <a:endParaRPr lang="en-US"/>
        </a:p>
      </dgm:t>
    </dgm:pt>
    <dgm:pt modelId="{5634FAB6-8DFA-4ADC-85CC-A44BB74BA644}" type="pres">
      <dgm:prSet presAssocID="{FA844300-8269-42C6-BFC1-27017E5A94B6}" presName="parTxOnlySpace" presStyleCnt="0"/>
      <dgm:spPr/>
    </dgm:pt>
    <dgm:pt modelId="{7AE7F55A-89BC-48F6-8776-867F6CC30D4D}" type="pres">
      <dgm:prSet presAssocID="{970D044C-975C-4BD6-95EB-2BBCCF9861D8}" presName="parTxOnly" presStyleLbl="node1" presStyleIdx="3" presStyleCnt="5">
        <dgm:presLayoutVars>
          <dgm:chMax val="0"/>
          <dgm:chPref val="0"/>
          <dgm:bulletEnabled val="1"/>
        </dgm:presLayoutVars>
      </dgm:prSet>
      <dgm:spPr/>
      <dgm:t>
        <a:bodyPr/>
        <a:lstStyle/>
        <a:p>
          <a:endParaRPr lang="en-US"/>
        </a:p>
      </dgm:t>
    </dgm:pt>
    <dgm:pt modelId="{8F578257-5DA6-4283-8194-4CEFE1397AEA}" type="pres">
      <dgm:prSet presAssocID="{24F200C0-2430-4024-8934-93005A4213B2}" presName="parTxOnlySpace" presStyleCnt="0"/>
      <dgm:spPr/>
    </dgm:pt>
    <dgm:pt modelId="{FF8D8F74-FF35-4C67-A210-2C83B076D239}" type="pres">
      <dgm:prSet presAssocID="{37B7C0CE-8DAF-4E08-9FCE-B24D13C2FDDB}" presName="parTxOnly" presStyleLbl="node1" presStyleIdx="4" presStyleCnt="5">
        <dgm:presLayoutVars>
          <dgm:chMax val="0"/>
          <dgm:chPref val="0"/>
          <dgm:bulletEnabled val="1"/>
        </dgm:presLayoutVars>
      </dgm:prSet>
      <dgm:spPr/>
      <dgm:t>
        <a:bodyPr/>
        <a:lstStyle/>
        <a:p>
          <a:endParaRPr lang="en-GB"/>
        </a:p>
      </dgm:t>
    </dgm:pt>
  </dgm:ptLst>
  <dgm:cxnLst>
    <dgm:cxn modelId="{0FEC641C-16A3-449D-8ED0-0507A1719FA0}" srcId="{08BB5A91-FA7A-4B2F-ABC2-39793D2C4D5A}" destId="{162A1F44-BE2C-4BED-840C-EBAB60F66AA5}" srcOrd="1" destOrd="0" parTransId="{16C1A979-A74C-40D5-AD55-F1C571DA8073}" sibTransId="{8FDD5073-66CE-4F1C-8717-04DECF62CC2B}"/>
    <dgm:cxn modelId="{FBAE844F-F044-4E28-B70A-A0E06A3AA528}" srcId="{08BB5A91-FA7A-4B2F-ABC2-39793D2C4D5A}" destId="{37ABB39B-11A8-49FF-A025-629BB7E0A3E6}" srcOrd="0" destOrd="0" parTransId="{F7F532A6-2BCC-4EE4-B230-B1E02AFDD4E0}" sibTransId="{06635152-AFD0-4DA2-B5A7-96ED8057B06E}"/>
    <dgm:cxn modelId="{EEBBE97E-C352-46A3-807A-1898DA7544FD}" srcId="{08BB5A91-FA7A-4B2F-ABC2-39793D2C4D5A}" destId="{96C163FC-75F5-4002-BB5D-9D3832717B9F}" srcOrd="2" destOrd="0" parTransId="{7A96FA46-7AD5-4005-AA2C-302068880A92}" sibTransId="{FA844300-8269-42C6-BFC1-27017E5A94B6}"/>
    <dgm:cxn modelId="{56ADD2A8-A7B0-418C-9210-1D1021DF238D}" type="presOf" srcId="{162A1F44-BE2C-4BED-840C-EBAB60F66AA5}" destId="{0D6DE46A-E265-4C2F-8F65-F35556C2C938}" srcOrd="0" destOrd="0" presId="urn:microsoft.com/office/officeart/2005/8/layout/chevron1"/>
    <dgm:cxn modelId="{B8B79596-8C00-4BAF-B09C-07E89841E715}" srcId="{08BB5A91-FA7A-4B2F-ABC2-39793D2C4D5A}" destId="{37B7C0CE-8DAF-4E08-9FCE-B24D13C2FDDB}" srcOrd="4" destOrd="0" parTransId="{BBD76F60-7D1E-4AF3-B608-7AD05477A1B3}" sibTransId="{0A532F77-D946-440F-BBE6-58247D3667FD}"/>
    <dgm:cxn modelId="{D48E1D7F-F0BD-42C5-BCBB-0197E8A0F39F}" type="presOf" srcId="{37ABB39B-11A8-49FF-A025-629BB7E0A3E6}" destId="{B43D4737-1C21-408E-BA27-F0BEB9A20453}" srcOrd="0" destOrd="0" presId="urn:microsoft.com/office/officeart/2005/8/layout/chevron1"/>
    <dgm:cxn modelId="{D00F2AF5-88AB-4DD0-AB11-F3CE1E865B6C}" type="presOf" srcId="{96C163FC-75F5-4002-BB5D-9D3832717B9F}" destId="{285E8652-43FE-45D6-8050-ECE3F95AF7F1}" srcOrd="0" destOrd="0" presId="urn:microsoft.com/office/officeart/2005/8/layout/chevron1"/>
    <dgm:cxn modelId="{A32ABCF2-D405-423E-893E-27F7AC53E786}" srcId="{08BB5A91-FA7A-4B2F-ABC2-39793D2C4D5A}" destId="{970D044C-975C-4BD6-95EB-2BBCCF9861D8}" srcOrd="3" destOrd="0" parTransId="{BF2F0C5F-7F1E-4870-893A-B160F899AC3A}" sibTransId="{24F200C0-2430-4024-8934-93005A4213B2}"/>
    <dgm:cxn modelId="{117C11B3-5A2C-4C12-98CF-E62191BABD15}" type="presOf" srcId="{37B7C0CE-8DAF-4E08-9FCE-B24D13C2FDDB}" destId="{FF8D8F74-FF35-4C67-A210-2C83B076D239}" srcOrd="0" destOrd="0" presId="urn:microsoft.com/office/officeart/2005/8/layout/chevron1"/>
    <dgm:cxn modelId="{FA3D99D2-73E3-491C-8E6F-AABB092F8074}" type="presOf" srcId="{08BB5A91-FA7A-4B2F-ABC2-39793D2C4D5A}" destId="{6B37633A-4B27-4EFA-84FB-897D22DC12C3}" srcOrd="0" destOrd="0" presId="urn:microsoft.com/office/officeart/2005/8/layout/chevron1"/>
    <dgm:cxn modelId="{919E7299-F33E-427D-961F-24BC488D30FC}" type="presOf" srcId="{970D044C-975C-4BD6-95EB-2BBCCF9861D8}" destId="{7AE7F55A-89BC-48F6-8776-867F6CC30D4D}" srcOrd="0" destOrd="0" presId="urn:microsoft.com/office/officeart/2005/8/layout/chevron1"/>
    <dgm:cxn modelId="{322E829B-8542-4FB6-8E57-C3C970A18AA9}" type="presParOf" srcId="{6B37633A-4B27-4EFA-84FB-897D22DC12C3}" destId="{B43D4737-1C21-408E-BA27-F0BEB9A20453}" srcOrd="0" destOrd="0" presId="urn:microsoft.com/office/officeart/2005/8/layout/chevron1"/>
    <dgm:cxn modelId="{FE13D921-685B-47E7-AA0C-239B3649C81C}" type="presParOf" srcId="{6B37633A-4B27-4EFA-84FB-897D22DC12C3}" destId="{FE01F441-BDB6-4F82-989B-AB6128CC3C11}" srcOrd="1" destOrd="0" presId="urn:microsoft.com/office/officeart/2005/8/layout/chevron1"/>
    <dgm:cxn modelId="{756C7364-6600-4099-B621-9D551C57798E}" type="presParOf" srcId="{6B37633A-4B27-4EFA-84FB-897D22DC12C3}" destId="{0D6DE46A-E265-4C2F-8F65-F35556C2C938}" srcOrd="2" destOrd="0" presId="urn:microsoft.com/office/officeart/2005/8/layout/chevron1"/>
    <dgm:cxn modelId="{AF457342-9E5E-4544-BC29-68D1037D3135}" type="presParOf" srcId="{6B37633A-4B27-4EFA-84FB-897D22DC12C3}" destId="{F5D8B2DE-77EE-4C64-BE14-F61A2FD6499B}" srcOrd="3" destOrd="0" presId="urn:microsoft.com/office/officeart/2005/8/layout/chevron1"/>
    <dgm:cxn modelId="{5B5ACC7C-589D-4BA4-AD53-091767D1A5FC}" type="presParOf" srcId="{6B37633A-4B27-4EFA-84FB-897D22DC12C3}" destId="{285E8652-43FE-45D6-8050-ECE3F95AF7F1}" srcOrd="4" destOrd="0" presId="urn:microsoft.com/office/officeart/2005/8/layout/chevron1"/>
    <dgm:cxn modelId="{0A19C1AD-5BFE-4191-9923-471CD9420F68}" type="presParOf" srcId="{6B37633A-4B27-4EFA-84FB-897D22DC12C3}" destId="{5634FAB6-8DFA-4ADC-85CC-A44BB74BA644}" srcOrd="5" destOrd="0" presId="urn:microsoft.com/office/officeart/2005/8/layout/chevron1"/>
    <dgm:cxn modelId="{503C6040-9F4C-46B0-883C-7334B9752012}" type="presParOf" srcId="{6B37633A-4B27-4EFA-84FB-897D22DC12C3}" destId="{7AE7F55A-89BC-48F6-8776-867F6CC30D4D}" srcOrd="6" destOrd="0" presId="urn:microsoft.com/office/officeart/2005/8/layout/chevron1"/>
    <dgm:cxn modelId="{9F2AE398-2D7C-442E-B65A-12F32DD3821E}" type="presParOf" srcId="{6B37633A-4B27-4EFA-84FB-897D22DC12C3}" destId="{8F578257-5DA6-4283-8194-4CEFE1397AEA}" srcOrd="7" destOrd="0" presId="urn:microsoft.com/office/officeart/2005/8/layout/chevron1"/>
    <dgm:cxn modelId="{D7193697-54A0-472A-9638-0D878BAA9ADB}" type="presParOf" srcId="{6B37633A-4B27-4EFA-84FB-897D22DC12C3}" destId="{FF8D8F74-FF35-4C67-A210-2C83B076D239}" srcOrd="8" destOrd="0" presId="urn:microsoft.com/office/officeart/2005/8/layout/chevron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08BB5A91-FA7A-4B2F-ABC2-39793D2C4D5A}" type="doc">
      <dgm:prSet loTypeId="urn:microsoft.com/office/officeart/2005/8/layout/chevron1" loCatId="process" qsTypeId="urn:microsoft.com/office/officeart/2005/8/quickstyle/simple1" qsCatId="simple" csTypeId="urn:microsoft.com/office/officeart/2005/8/colors/accent1_2" csCatId="accent1" phldr="1"/>
      <dgm:spPr/>
    </dgm:pt>
    <dgm:pt modelId="{970D044C-975C-4BD6-95EB-2BBCCF9861D8}">
      <dgm:prSet/>
      <dgm:spPr>
        <a:solidFill>
          <a:srgbClr val="000080"/>
        </a:solidFill>
      </dgm:spPr>
      <dgm:t>
        <a:bodyPr/>
        <a:lstStyle/>
        <a:p>
          <a:r>
            <a:rPr lang="en-US" b="0" dirty="0" smtClean="0">
              <a:solidFill>
                <a:schemeClr val="bg1"/>
              </a:solidFill>
              <a:latin typeface="Times New Roman" pitchFamily="18" charset="0"/>
              <a:cs typeface="Times New Roman" pitchFamily="18" charset="0"/>
            </a:rPr>
            <a:t>Capital Market Analysis </a:t>
          </a:r>
          <a:endParaRPr lang="en-US" b="0" dirty="0">
            <a:solidFill>
              <a:schemeClr val="bg1"/>
            </a:solidFill>
            <a:latin typeface="Times New Roman" pitchFamily="18" charset="0"/>
            <a:cs typeface="Times New Roman" pitchFamily="18" charset="0"/>
          </a:endParaRPr>
        </a:p>
      </dgm:t>
    </dgm:pt>
    <dgm:pt modelId="{BF2F0C5F-7F1E-4870-893A-B160F899AC3A}" type="parTrans" cxnId="{A32ABCF2-D405-423E-893E-27F7AC53E786}">
      <dgm:prSet/>
      <dgm:spPr/>
      <dgm:t>
        <a:bodyPr/>
        <a:lstStyle/>
        <a:p>
          <a:endParaRPr lang="en-US">
            <a:solidFill>
              <a:srgbClr val="000000"/>
            </a:solidFill>
          </a:endParaRPr>
        </a:p>
      </dgm:t>
    </dgm:pt>
    <dgm:pt modelId="{24F200C0-2430-4024-8934-93005A4213B2}" type="sibTrans" cxnId="{A32ABCF2-D405-423E-893E-27F7AC53E786}">
      <dgm:prSet/>
      <dgm:spPr/>
      <dgm:t>
        <a:bodyPr/>
        <a:lstStyle/>
        <a:p>
          <a:endParaRPr lang="en-US">
            <a:solidFill>
              <a:srgbClr val="000000"/>
            </a:solidFill>
          </a:endParaRPr>
        </a:p>
      </dgm:t>
    </dgm:pt>
    <dgm:pt modelId="{37ABB39B-11A8-49FF-A025-629BB7E0A3E6}">
      <dgm:prSet phldrT="[Text]"/>
      <dgm:spPr>
        <a:solidFill>
          <a:schemeClr val="accent1">
            <a:lumMod val="40000"/>
            <a:lumOff val="60000"/>
          </a:schemeClr>
        </a:solidFill>
      </dgm:spPr>
      <dgm:t>
        <a:bodyPr/>
        <a:lstStyle/>
        <a:p>
          <a:r>
            <a:rPr lang="en-US" dirty="0" smtClean="0">
              <a:solidFill>
                <a:srgbClr val="000000"/>
              </a:solidFill>
              <a:latin typeface="Times New Roman" pitchFamily="18" charset="0"/>
              <a:cs typeface="Times New Roman" pitchFamily="18" charset="0"/>
            </a:rPr>
            <a:t>Capital Market Institutes</a:t>
          </a:r>
          <a:endParaRPr lang="en-US" dirty="0">
            <a:solidFill>
              <a:srgbClr val="000000"/>
            </a:solidFill>
            <a:latin typeface="Times New Roman" pitchFamily="18" charset="0"/>
            <a:cs typeface="Times New Roman" pitchFamily="18" charset="0"/>
          </a:endParaRPr>
        </a:p>
      </dgm:t>
    </dgm:pt>
    <dgm:pt modelId="{06635152-AFD0-4DA2-B5A7-96ED8057B06E}" type="sibTrans" cxnId="{FBAE844F-F044-4E28-B70A-A0E06A3AA528}">
      <dgm:prSet/>
      <dgm:spPr/>
      <dgm:t>
        <a:bodyPr/>
        <a:lstStyle/>
        <a:p>
          <a:endParaRPr lang="en-US">
            <a:solidFill>
              <a:srgbClr val="000000"/>
            </a:solidFill>
          </a:endParaRPr>
        </a:p>
      </dgm:t>
    </dgm:pt>
    <dgm:pt modelId="{F7F532A6-2BCC-4EE4-B230-B1E02AFDD4E0}" type="parTrans" cxnId="{FBAE844F-F044-4E28-B70A-A0E06A3AA528}">
      <dgm:prSet/>
      <dgm:spPr/>
      <dgm:t>
        <a:bodyPr/>
        <a:lstStyle/>
        <a:p>
          <a:endParaRPr lang="en-US">
            <a:solidFill>
              <a:srgbClr val="000000"/>
            </a:solidFill>
          </a:endParaRPr>
        </a:p>
      </dgm:t>
    </dgm:pt>
    <dgm:pt modelId="{37B7C0CE-8DAF-4E08-9FCE-B24D13C2FDDB}">
      <dgm:prSet/>
      <dgm:spPr>
        <a:solidFill>
          <a:schemeClr val="accent1">
            <a:lumMod val="40000"/>
            <a:lumOff val="60000"/>
          </a:schemeClr>
        </a:solidFill>
      </dgm:spPr>
      <dgm:t>
        <a:bodyPr/>
        <a:lstStyle/>
        <a:p>
          <a:r>
            <a:rPr lang="en-US" dirty="0" smtClean="0">
              <a:solidFill>
                <a:srgbClr val="000000"/>
              </a:solidFill>
              <a:latin typeface="Times New Roman" pitchFamily="18" charset="0"/>
              <a:cs typeface="Times New Roman" pitchFamily="18" charset="0"/>
            </a:rPr>
            <a:t>Upcoming Developments</a:t>
          </a:r>
          <a:endParaRPr lang="en-US" dirty="0">
            <a:solidFill>
              <a:srgbClr val="000000"/>
            </a:solidFill>
            <a:latin typeface="Times New Roman" pitchFamily="18" charset="0"/>
            <a:cs typeface="Times New Roman" pitchFamily="18" charset="0"/>
          </a:endParaRPr>
        </a:p>
      </dgm:t>
    </dgm:pt>
    <dgm:pt modelId="{BBD76F60-7D1E-4AF3-B608-7AD05477A1B3}" type="parTrans" cxnId="{B8B79596-8C00-4BAF-B09C-07E89841E715}">
      <dgm:prSet/>
      <dgm:spPr/>
      <dgm:t>
        <a:bodyPr/>
        <a:lstStyle/>
        <a:p>
          <a:endParaRPr lang="en-US"/>
        </a:p>
      </dgm:t>
    </dgm:pt>
    <dgm:pt modelId="{0A532F77-D946-440F-BBE6-58247D3667FD}" type="sibTrans" cxnId="{B8B79596-8C00-4BAF-B09C-07E89841E715}">
      <dgm:prSet/>
      <dgm:spPr/>
      <dgm:t>
        <a:bodyPr/>
        <a:lstStyle/>
        <a:p>
          <a:endParaRPr lang="en-US"/>
        </a:p>
      </dgm:t>
    </dgm:pt>
    <dgm:pt modelId="{162A1F44-BE2C-4BED-840C-EBAB60F66AA5}">
      <dgm:prSet phldrT="[Text]"/>
      <dgm:spPr>
        <a:solidFill>
          <a:schemeClr val="accent1">
            <a:lumMod val="40000"/>
            <a:lumOff val="60000"/>
          </a:schemeClr>
        </a:solidFill>
      </dgm:spPr>
      <dgm:t>
        <a:bodyPr/>
        <a:lstStyle/>
        <a:p>
          <a:r>
            <a:rPr lang="en-US" dirty="0" smtClean="0">
              <a:solidFill>
                <a:srgbClr val="000000"/>
              </a:solidFill>
              <a:latin typeface="Times New Roman" pitchFamily="18" charset="0"/>
              <a:cs typeface="Times New Roman" pitchFamily="18" charset="0"/>
            </a:rPr>
            <a:t>Brokerage Industry</a:t>
          </a:r>
          <a:endParaRPr lang="en-US" dirty="0">
            <a:solidFill>
              <a:srgbClr val="000000"/>
            </a:solidFill>
            <a:latin typeface="Times New Roman" pitchFamily="18" charset="0"/>
            <a:cs typeface="Times New Roman" pitchFamily="18" charset="0"/>
          </a:endParaRPr>
        </a:p>
      </dgm:t>
    </dgm:pt>
    <dgm:pt modelId="{8FDD5073-66CE-4F1C-8717-04DECF62CC2B}" type="sibTrans" cxnId="{0FEC641C-16A3-449D-8ED0-0507A1719FA0}">
      <dgm:prSet/>
      <dgm:spPr/>
      <dgm:t>
        <a:bodyPr/>
        <a:lstStyle/>
        <a:p>
          <a:endParaRPr lang="en-GB">
            <a:solidFill>
              <a:srgbClr val="000000"/>
            </a:solidFill>
          </a:endParaRPr>
        </a:p>
      </dgm:t>
    </dgm:pt>
    <dgm:pt modelId="{16C1A979-A74C-40D5-AD55-F1C571DA8073}" type="parTrans" cxnId="{0FEC641C-16A3-449D-8ED0-0507A1719FA0}">
      <dgm:prSet/>
      <dgm:spPr/>
      <dgm:t>
        <a:bodyPr/>
        <a:lstStyle/>
        <a:p>
          <a:endParaRPr lang="en-GB">
            <a:solidFill>
              <a:srgbClr val="000000"/>
            </a:solidFill>
          </a:endParaRPr>
        </a:p>
      </dgm:t>
    </dgm:pt>
    <dgm:pt modelId="{96C163FC-75F5-4002-BB5D-9D3832717B9F}">
      <dgm:prSet/>
      <dgm:spPr>
        <a:solidFill>
          <a:schemeClr val="accent1">
            <a:lumMod val="40000"/>
            <a:lumOff val="60000"/>
          </a:schemeClr>
        </a:solidFill>
      </dgm:spPr>
      <dgm:t>
        <a:bodyPr/>
        <a:lstStyle/>
        <a:p>
          <a:r>
            <a:rPr lang="en-US" dirty="0" smtClean="0">
              <a:solidFill>
                <a:srgbClr val="000000"/>
              </a:solidFill>
              <a:latin typeface="Times New Roman" pitchFamily="18" charset="0"/>
              <a:cs typeface="Times New Roman" pitchFamily="18" charset="0"/>
            </a:rPr>
            <a:t>Regulatory Framework</a:t>
          </a:r>
          <a:endParaRPr lang="en-US" dirty="0">
            <a:solidFill>
              <a:srgbClr val="000000"/>
            </a:solidFill>
            <a:latin typeface="Times New Roman" pitchFamily="18" charset="0"/>
            <a:cs typeface="Times New Roman" pitchFamily="18" charset="0"/>
          </a:endParaRPr>
        </a:p>
      </dgm:t>
    </dgm:pt>
    <dgm:pt modelId="{FA844300-8269-42C6-BFC1-27017E5A94B6}" type="sibTrans" cxnId="{EEBBE97E-C352-46A3-807A-1898DA7544FD}">
      <dgm:prSet/>
      <dgm:spPr/>
      <dgm:t>
        <a:bodyPr/>
        <a:lstStyle/>
        <a:p>
          <a:endParaRPr lang="en-US">
            <a:solidFill>
              <a:srgbClr val="000000"/>
            </a:solidFill>
          </a:endParaRPr>
        </a:p>
      </dgm:t>
    </dgm:pt>
    <dgm:pt modelId="{7A96FA46-7AD5-4005-AA2C-302068880A92}" type="parTrans" cxnId="{EEBBE97E-C352-46A3-807A-1898DA7544FD}">
      <dgm:prSet/>
      <dgm:spPr/>
      <dgm:t>
        <a:bodyPr/>
        <a:lstStyle/>
        <a:p>
          <a:endParaRPr lang="en-US">
            <a:solidFill>
              <a:srgbClr val="000000"/>
            </a:solidFill>
          </a:endParaRPr>
        </a:p>
      </dgm:t>
    </dgm:pt>
    <dgm:pt modelId="{6B37633A-4B27-4EFA-84FB-897D22DC12C3}" type="pres">
      <dgm:prSet presAssocID="{08BB5A91-FA7A-4B2F-ABC2-39793D2C4D5A}" presName="Name0" presStyleCnt="0">
        <dgm:presLayoutVars>
          <dgm:dir/>
          <dgm:animLvl val="lvl"/>
          <dgm:resizeHandles val="exact"/>
        </dgm:presLayoutVars>
      </dgm:prSet>
      <dgm:spPr/>
    </dgm:pt>
    <dgm:pt modelId="{B43D4737-1C21-408E-BA27-F0BEB9A20453}" type="pres">
      <dgm:prSet presAssocID="{37ABB39B-11A8-49FF-A025-629BB7E0A3E6}" presName="parTxOnly" presStyleLbl="node1" presStyleIdx="0" presStyleCnt="5">
        <dgm:presLayoutVars>
          <dgm:chMax val="0"/>
          <dgm:chPref val="0"/>
          <dgm:bulletEnabled val="1"/>
        </dgm:presLayoutVars>
      </dgm:prSet>
      <dgm:spPr/>
      <dgm:t>
        <a:bodyPr/>
        <a:lstStyle/>
        <a:p>
          <a:endParaRPr lang="en-US"/>
        </a:p>
      </dgm:t>
    </dgm:pt>
    <dgm:pt modelId="{FE01F441-BDB6-4F82-989B-AB6128CC3C11}" type="pres">
      <dgm:prSet presAssocID="{06635152-AFD0-4DA2-B5A7-96ED8057B06E}" presName="parTxOnlySpace" presStyleCnt="0"/>
      <dgm:spPr/>
    </dgm:pt>
    <dgm:pt modelId="{0D6DE46A-E265-4C2F-8F65-F35556C2C938}" type="pres">
      <dgm:prSet presAssocID="{162A1F44-BE2C-4BED-840C-EBAB60F66AA5}" presName="parTxOnly" presStyleLbl="node1" presStyleIdx="1" presStyleCnt="5" custLinFactX="80084" custLinFactNeighborX="100000">
        <dgm:presLayoutVars>
          <dgm:chMax val="0"/>
          <dgm:chPref val="0"/>
          <dgm:bulletEnabled val="1"/>
        </dgm:presLayoutVars>
      </dgm:prSet>
      <dgm:spPr/>
      <dgm:t>
        <a:bodyPr/>
        <a:lstStyle/>
        <a:p>
          <a:endParaRPr lang="en-GB"/>
        </a:p>
      </dgm:t>
    </dgm:pt>
    <dgm:pt modelId="{F5D8B2DE-77EE-4C64-BE14-F61A2FD6499B}" type="pres">
      <dgm:prSet presAssocID="{8FDD5073-66CE-4F1C-8717-04DECF62CC2B}" presName="parTxOnlySpace" presStyleCnt="0"/>
      <dgm:spPr/>
    </dgm:pt>
    <dgm:pt modelId="{285E8652-43FE-45D6-8050-ECE3F95AF7F1}" type="pres">
      <dgm:prSet presAssocID="{96C163FC-75F5-4002-BB5D-9D3832717B9F}" presName="parTxOnly" presStyleLbl="node1" presStyleIdx="2" presStyleCnt="5" custLinFactX="-80084" custLinFactNeighborX="-100000">
        <dgm:presLayoutVars>
          <dgm:chMax val="0"/>
          <dgm:chPref val="0"/>
          <dgm:bulletEnabled val="1"/>
        </dgm:presLayoutVars>
      </dgm:prSet>
      <dgm:spPr/>
      <dgm:t>
        <a:bodyPr/>
        <a:lstStyle/>
        <a:p>
          <a:endParaRPr lang="en-US"/>
        </a:p>
      </dgm:t>
    </dgm:pt>
    <dgm:pt modelId="{5634FAB6-8DFA-4ADC-85CC-A44BB74BA644}" type="pres">
      <dgm:prSet presAssocID="{FA844300-8269-42C6-BFC1-27017E5A94B6}" presName="parTxOnlySpace" presStyleCnt="0"/>
      <dgm:spPr/>
    </dgm:pt>
    <dgm:pt modelId="{7AE7F55A-89BC-48F6-8776-867F6CC30D4D}" type="pres">
      <dgm:prSet presAssocID="{970D044C-975C-4BD6-95EB-2BBCCF9861D8}" presName="parTxOnly" presStyleLbl="node1" presStyleIdx="3" presStyleCnt="5">
        <dgm:presLayoutVars>
          <dgm:chMax val="0"/>
          <dgm:chPref val="0"/>
          <dgm:bulletEnabled val="1"/>
        </dgm:presLayoutVars>
      </dgm:prSet>
      <dgm:spPr/>
      <dgm:t>
        <a:bodyPr/>
        <a:lstStyle/>
        <a:p>
          <a:endParaRPr lang="en-US"/>
        </a:p>
      </dgm:t>
    </dgm:pt>
    <dgm:pt modelId="{8F578257-5DA6-4283-8194-4CEFE1397AEA}" type="pres">
      <dgm:prSet presAssocID="{24F200C0-2430-4024-8934-93005A4213B2}" presName="parTxOnlySpace" presStyleCnt="0"/>
      <dgm:spPr/>
    </dgm:pt>
    <dgm:pt modelId="{FF8D8F74-FF35-4C67-A210-2C83B076D239}" type="pres">
      <dgm:prSet presAssocID="{37B7C0CE-8DAF-4E08-9FCE-B24D13C2FDDB}" presName="parTxOnly" presStyleLbl="node1" presStyleIdx="4" presStyleCnt="5">
        <dgm:presLayoutVars>
          <dgm:chMax val="0"/>
          <dgm:chPref val="0"/>
          <dgm:bulletEnabled val="1"/>
        </dgm:presLayoutVars>
      </dgm:prSet>
      <dgm:spPr/>
      <dgm:t>
        <a:bodyPr/>
        <a:lstStyle/>
        <a:p>
          <a:endParaRPr lang="en-GB"/>
        </a:p>
      </dgm:t>
    </dgm:pt>
  </dgm:ptLst>
  <dgm:cxnLst>
    <dgm:cxn modelId="{0FEC641C-16A3-449D-8ED0-0507A1719FA0}" srcId="{08BB5A91-FA7A-4B2F-ABC2-39793D2C4D5A}" destId="{162A1F44-BE2C-4BED-840C-EBAB60F66AA5}" srcOrd="1" destOrd="0" parTransId="{16C1A979-A74C-40D5-AD55-F1C571DA8073}" sibTransId="{8FDD5073-66CE-4F1C-8717-04DECF62CC2B}"/>
    <dgm:cxn modelId="{FBAE844F-F044-4E28-B70A-A0E06A3AA528}" srcId="{08BB5A91-FA7A-4B2F-ABC2-39793D2C4D5A}" destId="{37ABB39B-11A8-49FF-A025-629BB7E0A3E6}" srcOrd="0" destOrd="0" parTransId="{F7F532A6-2BCC-4EE4-B230-B1E02AFDD4E0}" sibTransId="{06635152-AFD0-4DA2-B5A7-96ED8057B06E}"/>
    <dgm:cxn modelId="{EEBBE97E-C352-46A3-807A-1898DA7544FD}" srcId="{08BB5A91-FA7A-4B2F-ABC2-39793D2C4D5A}" destId="{96C163FC-75F5-4002-BB5D-9D3832717B9F}" srcOrd="2" destOrd="0" parTransId="{7A96FA46-7AD5-4005-AA2C-302068880A92}" sibTransId="{FA844300-8269-42C6-BFC1-27017E5A94B6}"/>
    <dgm:cxn modelId="{DE6B3C65-36CE-470B-91D7-71C1C580D2BC}" type="presOf" srcId="{96C163FC-75F5-4002-BB5D-9D3832717B9F}" destId="{285E8652-43FE-45D6-8050-ECE3F95AF7F1}" srcOrd="0" destOrd="0" presId="urn:microsoft.com/office/officeart/2005/8/layout/chevron1"/>
    <dgm:cxn modelId="{B8B79596-8C00-4BAF-B09C-07E89841E715}" srcId="{08BB5A91-FA7A-4B2F-ABC2-39793D2C4D5A}" destId="{37B7C0CE-8DAF-4E08-9FCE-B24D13C2FDDB}" srcOrd="4" destOrd="0" parTransId="{BBD76F60-7D1E-4AF3-B608-7AD05477A1B3}" sibTransId="{0A532F77-D946-440F-BBE6-58247D3667FD}"/>
    <dgm:cxn modelId="{6B3B43D6-21F9-452B-9D32-64069108AEA2}" type="presOf" srcId="{162A1F44-BE2C-4BED-840C-EBAB60F66AA5}" destId="{0D6DE46A-E265-4C2F-8F65-F35556C2C938}" srcOrd="0" destOrd="0" presId="urn:microsoft.com/office/officeart/2005/8/layout/chevron1"/>
    <dgm:cxn modelId="{A32ABCF2-D405-423E-893E-27F7AC53E786}" srcId="{08BB5A91-FA7A-4B2F-ABC2-39793D2C4D5A}" destId="{970D044C-975C-4BD6-95EB-2BBCCF9861D8}" srcOrd="3" destOrd="0" parTransId="{BF2F0C5F-7F1E-4870-893A-B160F899AC3A}" sibTransId="{24F200C0-2430-4024-8934-93005A4213B2}"/>
    <dgm:cxn modelId="{3F70B435-9719-48B6-852A-B336DE66D65E}" type="presOf" srcId="{08BB5A91-FA7A-4B2F-ABC2-39793D2C4D5A}" destId="{6B37633A-4B27-4EFA-84FB-897D22DC12C3}" srcOrd="0" destOrd="0" presId="urn:microsoft.com/office/officeart/2005/8/layout/chevron1"/>
    <dgm:cxn modelId="{9A8F6822-9867-4A16-9FE8-AEF6DB4C3455}" type="presOf" srcId="{970D044C-975C-4BD6-95EB-2BBCCF9861D8}" destId="{7AE7F55A-89BC-48F6-8776-867F6CC30D4D}" srcOrd="0" destOrd="0" presId="urn:microsoft.com/office/officeart/2005/8/layout/chevron1"/>
    <dgm:cxn modelId="{39E66AF8-3A03-417A-B81A-CEFBD5BE8031}" type="presOf" srcId="{37B7C0CE-8DAF-4E08-9FCE-B24D13C2FDDB}" destId="{FF8D8F74-FF35-4C67-A210-2C83B076D239}" srcOrd="0" destOrd="0" presId="urn:microsoft.com/office/officeart/2005/8/layout/chevron1"/>
    <dgm:cxn modelId="{7011C968-43EE-429F-BDBC-9CC62B777F8C}" type="presOf" srcId="{37ABB39B-11A8-49FF-A025-629BB7E0A3E6}" destId="{B43D4737-1C21-408E-BA27-F0BEB9A20453}" srcOrd="0" destOrd="0" presId="urn:microsoft.com/office/officeart/2005/8/layout/chevron1"/>
    <dgm:cxn modelId="{A845784A-89FA-4A95-B0C2-8FBCB24D65B2}" type="presParOf" srcId="{6B37633A-4B27-4EFA-84FB-897D22DC12C3}" destId="{B43D4737-1C21-408E-BA27-F0BEB9A20453}" srcOrd="0" destOrd="0" presId="urn:microsoft.com/office/officeart/2005/8/layout/chevron1"/>
    <dgm:cxn modelId="{28A23BE3-3E5B-46D1-B774-2EBB5DA06F4B}" type="presParOf" srcId="{6B37633A-4B27-4EFA-84FB-897D22DC12C3}" destId="{FE01F441-BDB6-4F82-989B-AB6128CC3C11}" srcOrd="1" destOrd="0" presId="urn:microsoft.com/office/officeart/2005/8/layout/chevron1"/>
    <dgm:cxn modelId="{4FB8FB53-70F7-46F7-878A-3B3F446DA3E5}" type="presParOf" srcId="{6B37633A-4B27-4EFA-84FB-897D22DC12C3}" destId="{0D6DE46A-E265-4C2F-8F65-F35556C2C938}" srcOrd="2" destOrd="0" presId="urn:microsoft.com/office/officeart/2005/8/layout/chevron1"/>
    <dgm:cxn modelId="{5F191A10-49F7-4FD0-A21A-6EBC7DDD34C6}" type="presParOf" srcId="{6B37633A-4B27-4EFA-84FB-897D22DC12C3}" destId="{F5D8B2DE-77EE-4C64-BE14-F61A2FD6499B}" srcOrd="3" destOrd="0" presId="urn:microsoft.com/office/officeart/2005/8/layout/chevron1"/>
    <dgm:cxn modelId="{EE8319C0-DF9A-40EE-870E-A27735BE798F}" type="presParOf" srcId="{6B37633A-4B27-4EFA-84FB-897D22DC12C3}" destId="{285E8652-43FE-45D6-8050-ECE3F95AF7F1}" srcOrd="4" destOrd="0" presId="urn:microsoft.com/office/officeart/2005/8/layout/chevron1"/>
    <dgm:cxn modelId="{75DF7927-9D5E-44EA-ADCA-55318754FA11}" type="presParOf" srcId="{6B37633A-4B27-4EFA-84FB-897D22DC12C3}" destId="{5634FAB6-8DFA-4ADC-85CC-A44BB74BA644}" srcOrd="5" destOrd="0" presId="urn:microsoft.com/office/officeart/2005/8/layout/chevron1"/>
    <dgm:cxn modelId="{3863F8F3-EB42-46EC-8934-ACEE8AD2BC34}" type="presParOf" srcId="{6B37633A-4B27-4EFA-84FB-897D22DC12C3}" destId="{7AE7F55A-89BC-48F6-8776-867F6CC30D4D}" srcOrd="6" destOrd="0" presId="urn:microsoft.com/office/officeart/2005/8/layout/chevron1"/>
    <dgm:cxn modelId="{781AF094-306C-4DE1-8280-3E24659E6636}" type="presParOf" srcId="{6B37633A-4B27-4EFA-84FB-897D22DC12C3}" destId="{8F578257-5DA6-4283-8194-4CEFE1397AEA}" srcOrd="7" destOrd="0" presId="urn:microsoft.com/office/officeart/2005/8/layout/chevron1"/>
    <dgm:cxn modelId="{6CF31B42-F644-4C5D-9E75-639D5FBEE0F4}" type="presParOf" srcId="{6B37633A-4B27-4EFA-84FB-897D22DC12C3}" destId="{FF8D8F74-FF35-4C67-A210-2C83B076D239}" srcOrd="8"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08BB5A91-FA7A-4B2F-ABC2-39793D2C4D5A}" type="doc">
      <dgm:prSet loTypeId="urn:microsoft.com/office/officeart/2005/8/layout/chevron1" loCatId="process" qsTypeId="urn:microsoft.com/office/officeart/2005/8/quickstyle/simple1" qsCatId="simple" csTypeId="urn:microsoft.com/office/officeart/2005/8/colors/accent1_2" csCatId="accent1" phldr="1"/>
      <dgm:spPr/>
    </dgm:pt>
    <dgm:pt modelId="{970D044C-975C-4BD6-95EB-2BBCCF9861D8}">
      <dgm:prSet/>
      <dgm:spPr>
        <a:solidFill>
          <a:srgbClr val="000080"/>
        </a:solidFill>
      </dgm:spPr>
      <dgm:t>
        <a:bodyPr/>
        <a:lstStyle/>
        <a:p>
          <a:r>
            <a:rPr lang="en-US" b="0" dirty="0" smtClean="0">
              <a:solidFill>
                <a:schemeClr val="bg1"/>
              </a:solidFill>
              <a:latin typeface="Times New Roman" pitchFamily="18" charset="0"/>
              <a:cs typeface="Times New Roman" pitchFamily="18" charset="0"/>
            </a:rPr>
            <a:t>Capital Market Analysis </a:t>
          </a:r>
          <a:endParaRPr lang="en-US" b="0" dirty="0">
            <a:solidFill>
              <a:schemeClr val="bg1"/>
            </a:solidFill>
            <a:latin typeface="Times New Roman" pitchFamily="18" charset="0"/>
            <a:cs typeface="Times New Roman" pitchFamily="18" charset="0"/>
          </a:endParaRPr>
        </a:p>
      </dgm:t>
    </dgm:pt>
    <dgm:pt modelId="{BF2F0C5F-7F1E-4870-893A-B160F899AC3A}" type="parTrans" cxnId="{A32ABCF2-D405-423E-893E-27F7AC53E786}">
      <dgm:prSet/>
      <dgm:spPr/>
      <dgm:t>
        <a:bodyPr/>
        <a:lstStyle/>
        <a:p>
          <a:endParaRPr lang="en-US">
            <a:solidFill>
              <a:srgbClr val="000000"/>
            </a:solidFill>
          </a:endParaRPr>
        </a:p>
      </dgm:t>
    </dgm:pt>
    <dgm:pt modelId="{24F200C0-2430-4024-8934-93005A4213B2}" type="sibTrans" cxnId="{A32ABCF2-D405-423E-893E-27F7AC53E786}">
      <dgm:prSet/>
      <dgm:spPr/>
      <dgm:t>
        <a:bodyPr/>
        <a:lstStyle/>
        <a:p>
          <a:endParaRPr lang="en-US">
            <a:solidFill>
              <a:srgbClr val="000000"/>
            </a:solidFill>
          </a:endParaRPr>
        </a:p>
      </dgm:t>
    </dgm:pt>
    <dgm:pt modelId="{37ABB39B-11A8-49FF-A025-629BB7E0A3E6}">
      <dgm:prSet phldrT="[Text]"/>
      <dgm:spPr>
        <a:solidFill>
          <a:schemeClr val="accent1">
            <a:lumMod val="40000"/>
            <a:lumOff val="60000"/>
          </a:schemeClr>
        </a:solidFill>
      </dgm:spPr>
      <dgm:t>
        <a:bodyPr/>
        <a:lstStyle/>
        <a:p>
          <a:r>
            <a:rPr lang="en-US" dirty="0" smtClean="0">
              <a:solidFill>
                <a:srgbClr val="000000"/>
              </a:solidFill>
              <a:latin typeface="Times New Roman" pitchFamily="18" charset="0"/>
              <a:cs typeface="Times New Roman" pitchFamily="18" charset="0"/>
            </a:rPr>
            <a:t>Capital Market Institutes</a:t>
          </a:r>
          <a:endParaRPr lang="en-US" dirty="0">
            <a:solidFill>
              <a:srgbClr val="000000"/>
            </a:solidFill>
            <a:latin typeface="Times New Roman" pitchFamily="18" charset="0"/>
            <a:cs typeface="Times New Roman" pitchFamily="18" charset="0"/>
          </a:endParaRPr>
        </a:p>
      </dgm:t>
    </dgm:pt>
    <dgm:pt modelId="{06635152-AFD0-4DA2-B5A7-96ED8057B06E}" type="sibTrans" cxnId="{FBAE844F-F044-4E28-B70A-A0E06A3AA528}">
      <dgm:prSet/>
      <dgm:spPr/>
      <dgm:t>
        <a:bodyPr/>
        <a:lstStyle/>
        <a:p>
          <a:endParaRPr lang="en-US">
            <a:solidFill>
              <a:srgbClr val="000000"/>
            </a:solidFill>
          </a:endParaRPr>
        </a:p>
      </dgm:t>
    </dgm:pt>
    <dgm:pt modelId="{F7F532A6-2BCC-4EE4-B230-B1E02AFDD4E0}" type="parTrans" cxnId="{FBAE844F-F044-4E28-B70A-A0E06A3AA528}">
      <dgm:prSet/>
      <dgm:spPr/>
      <dgm:t>
        <a:bodyPr/>
        <a:lstStyle/>
        <a:p>
          <a:endParaRPr lang="en-US">
            <a:solidFill>
              <a:srgbClr val="000000"/>
            </a:solidFill>
          </a:endParaRPr>
        </a:p>
      </dgm:t>
    </dgm:pt>
    <dgm:pt modelId="{37B7C0CE-8DAF-4E08-9FCE-B24D13C2FDDB}">
      <dgm:prSet/>
      <dgm:spPr>
        <a:solidFill>
          <a:schemeClr val="accent1">
            <a:lumMod val="40000"/>
            <a:lumOff val="60000"/>
          </a:schemeClr>
        </a:solidFill>
      </dgm:spPr>
      <dgm:t>
        <a:bodyPr/>
        <a:lstStyle/>
        <a:p>
          <a:r>
            <a:rPr lang="en-US" dirty="0" smtClean="0">
              <a:solidFill>
                <a:srgbClr val="000000"/>
              </a:solidFill>
              <a:latin typeface="Times New Roman" pitchFamily="18" charset="0"/>
              <a:cs typeface="Times New Roman" pitchFamily="18" charset="0"/>
            </a:rPr>
            <a:t>Upcoming Developments</a:t>
          </a:r>
          <a:endParaRPr lang="en-US" dirty="0">
            <a:solidFill>
              <a:srgbClr val="000000"/>
            </a:solidFill>
            <a:latin typeface="Times New Roman" pitchFamily="18" charset="0"/>
            <a:cs typeface="Times New Roman" pitchFamily="18" charset="0"/>
          </a:endParaRPr>
        </a:p>
      </dgm:t>
    </dgm:pt>
    <dgm:pt modelId="{BBD76F60-7D1E-4AF3-B608-7AD05477A1B3}" type="parTrans" cxnId="{B8B79596-8C00-4BAF-B09C-07E89841E715}">
      <dgm:prSet/>
      <dgm:spPr/>
      <dgm:t>
        <a:bodyPr/>
        <a:lstStyle/>
        <a:p>
          <a:endParaRPr lang="en-US"/>
        </a:p>
      </dgm:t>
    </dgm:pt>
    <dgm:pt modelId="{0A532F77-D946-440F-BBE6-58247D3667FD}" type="sibTrans" cxnId="{B8B79596-8C00-4BAF-B09C-07E89841E715}">
      <dgm:prSet/>
      <dgm:spPr/>
      <dgm:t>
        <a:bodyPr/>
        <a:lstStyle/>
        <a:p>
          <a:endParaRPr lang="en-US"/>
        </a:p>
      </dgm:t>
    </dgm:pt>
    <dgm:pt modelId="{162A1F44-BE2C-4BED-840C-EBAB60F66AA5}">
      <dgm:prSet phldrT="[Text]"/>
      <dgm:spPr>
        <a:solidFill>
          <a:schemeClr val="accent1">
            <a:lumMod val="40000"/>
            <a:lumOff val="60000"/>
          </a:schemeClr>
        </a:solidFill>
      </dgm:spPr>
      <dgm:t>
        <a:bodyPr/>
        <a:lstStyle/>
        <a:p>
          <a:r>
            <a:rPr lang="en-US" dirty="0" smtClean="0">
              <a:solidFill>
                <a:srgbClr val="000000"/>
              </a:solidFill>
              <a:latin typeface="Times New Roman" pitchFamily="18" charset="0"/>
              <a:cs typeface="Times New Roman" pitchFamily="18" charset="0"/>
            </a:rPr>
            <a:t>Brokerage Industry</a:t>
          </a:r>
          <a:endParaRPr lang="en-US" dirty="0">
            <a:solidFill>
              <a:srgbClr val="000000"/>
            </a:solidFill>
            <a:latin typeface="Times New Roman" pitchFamily="18" charset="0"/>
            <a:cs typeface="Times New Roman" pitchFamily="18" charset="0"/>
          </a:endParaRPr>
        </a:p>
      </dgm:t>
    </dgm:pt>
    <dgm:pt modelId="{8FDD5073-66CE-4F1C-8717-04DECF62CC2B}" type="sibTrans" cxnId="{0FEC641C-16A3-449D-8ED0-0507A1719FA0}">
      <dgm:prSet/>
      <dgm:spPr/>
      <dgm:t>
        <a:bodyPr/>
        <a:lstStyle/>
        <a:p>
          <a:endParaRPr lang="en-GB">
            <a:solidFill>
              <a:srgbClr val="000000"/>
            </a:solidFill>
          </a:endParaRPr>
        </a:p>
      </dgm:t>
    </dgm:pt>
    <dgm:pt modelId="{16C1A979-A74C-40D5-AD55-F1C571DA8073}" type="parTrans" cxnId="{0FEC641C-16A3-449D-8ED0-0507A1719FA0}">
      <dgm:prSet/>
      <dgm:spPr/>
      <dgm:t>
        <a:bodyPr/>
        <a:lstStyle/>
        <a:p>
          <a:endParaRPr lang="en-GB">
            <a:solidFill>
              <a:srgbClr val="000000"/>
            </a:solidFill>
          </a:endParaRPr>
        </a:p>
      </dgm:t>
    </dgm:pt>
    <dgm:pt modelId="{96C163FC-75F5-4002-BB5D-9D3832717B9F}">
      <dgm:prSet/>
      <dgm:spPr>
        <a:solidFill>
          <a:schemeClr val="accent1">
            <a:lumMod val="40000"/>
            <a:lumOff val="60000"/>
          </a:schemeClr>
        </a:solidFill>
      </dgm:spPr>
      <dgm:t>
        <a:bodyPr/>
        <a:lstStyle/>
        <a:p>
          <a:r>
            <a:rPr lang="en-US" dirty="0" smtClean="0">
              <a:solidFill>
                <a:srgbClr val="000000"/>
              </a:solidFill>
              <a:latin typeface="Times New Roman" pitchFamily="18" charset="0"/>
              <a:cs typeface="Times New Roman" pitchFamily="18" charset="0"/>
            </a:rPr>
            <a:t>Regulatory Framework</a:t>
          </a:r>
          <a:endParaRPr lang="en-US" dirty="0">
            <a:solidFill>
              <a:srgbClr val="000000"/>
            </a:solidFill>
            <a:latin typeface="Times New Roman" pitchFamily="18" charset="0"/>
            <a:cs typeface="Times New Roman" pitchFamily="18" charset="0"/>
          </a:endParaRPr>
        </a:p>
      </dgm:t>
    </dgm:pt>
    <dgm:pt modelId="{FA844300-8269-42C6-BFC1-27017E5A94B6}" type="sibTrans" cxnId="{EEBBE97E-C352-46A3-807A-1898DA7544FD}">
      <dgm:prSet/>
      <dgm:spPr/>
      <dgm:t>
        <a:bodyPr/>
        <a:lstStyle/>
        <a:p>
          <a:endParaRPr lang="en-US">
            <a:solidFill>
              <a:srgbClr val="000000"/>
            </a:solidFill>
          </a:endParaRPr>
        </a:p>
      </dgm:t>
    </dgm:pt>
    <dgm:pt modelId="{7A96FA46-7AD5-4005-AA2C-302068880A92}" type="parTrans" cxnId="{EEBBE97E-C352-46A3-807A-1898DA7544FD}">
      <dgm:prSet/>
      <dgm:spPr/>
      <dgm:t>
        <a:bodyPr/>
        <a:lstStyle/>
        <a:p>
          <a:endParaRPr lang="en-US">
            <a:solidFill>
              <a:srgbClr val="000000"/>
            </a:solidFill>
          </a:endParaRPr>
        </a:p>
      </dgm:t>
    </dgm:pt>
    <dgm:pt modelId="{6B37633A-4B27-4EFA-84FB-897D22DC12C3}" type="pres">
      <dgm:prSet presAssocID="{08BB5A91-FA7A-4B2F-ABC2-39793D2C4D5A}" presName="Name0" presStyleCnt="0">
        <dgm:presLayoutVars>
          <dgm:dir/>
          <dgm:animLvl val="lvl"/>
          <dgm:resizeHandles val="exact"/>
        </dgm:presLayoutVars>
      </dgm:prSet>
      <dgm:spPr/>
    </dgm:pt>
    <dgm:pt modelId="{B43D4737-1C21-408E-BA27-F0BEB9A20453}" type="pres">
      <dgm:prSet presAssocID="{37ABB39B-11A8-49FF-A025-629BB7E0A3E6}" presName="parTxOnly" presStyleLbl="node1" presStyleIdx="0" presStyleCnt="5">
        <dgm:presLayoutVars>
          <dgm:chMax val="0"/>
          <dgm:chPref val="0"/>
          <dgm:bulletEnabled val="1"/>
        </dgm:presLayoutVars>
      </dgm:prSet>
      <dgm:spPr/>
      <dgm:t>
        <a:bodyPr/>
        <a:lstStyle/>
        <a:p>
          <a:endParaRPr lang="en-US"/>
        </a:p>
      </dgm:t>
    </dgm:pt>
    <dgm:pt modelId="{FE01F441-BDB6-4F82-989B-AB6128CC3C11}" type="pres">
      <dgm:prSet presAssocID="{06635152-AFD0-4DA2-B5A7-96ED8057B06E}" presName="parTxOnlySpace" presStyleCnt="0"/>
      <dgm:spPr/>
    </dgm:pt>
    <dgm:pt modelId="{0D6DE46A-E265-4C2F-8F65-F35556C2C938}" type="pres">
      <dgm:prSet presAssocID="{162A1F44-BE2C-4BED-840C-EBAB60F66AA5}" presName="parTxOnly" presStyleLbl="node1" presStyleIdx="1" presStyleCnt="5" custLinFactX="80084" custLinFactNeighborX="100000">
        <dgm:presLayoutVars>
          <dgm:chMax val="0"/>
          <dgm:chPref val="0"/>
          <dgm:bulletEnabled val="1"/>
        </dgm:presLayoutVars>
      </dgm:prSet>
      <dgm:spPr/>
      <dgm:t>
        <a:bodyPr/>
        <a:lstStyle/>
        <a:p>
          <a:endParaRPr lang="en-GB"/>
        </a:p>
      </dgm:t>
    </dgm:pt>
    <dgm:pt modelId="{F5D8B2DE-77EE-4C64-BE14-F61A2FD6499B}" type="pres">
      <dgm:prSet presAssocID="{8FDD5073-66CE-4F1C-8717-04DECF62CC2B}" presName="parTxOnlySpace" presStyleCnt="0"/>
      <dgm:spPr/>
    </dgm:pt>
    <dgm:pt modelId="{285E8652-43FE-45D6-8050-ECE3F95AF7F1}" type="pres">
      <dgm:prSet presAssocID="{96C163FC-75F5-4002-BB5D-9D3832717B9F}" presName="parTxOnly" presStyleLbl="node1" presStyleIdx="2" presStyleCnt="5" custLinFactX="-80084" custLinFactNeighborX="-100000">
        <dgm:presLayoutVars>
          <dgm:chMax val="0"/>
          <dgm:chPref val="0"/>
          <dgm:bulletEnabled val="1"/>
        </dgm:presLayoutVars>
      </dgm:prSet>
      <dgm:spPr/>
      <dgm:t>
        <a:bodyPr/>
        <a:lstStyle/>
        <a:p>
          <a:endParaRPr lang="en-US"/>
        </a:p>
      </dgm:t>
    </dgm:pt>
    <dgm:pt modelId="{5634FAB6-8DFA-4ADC-85CC-A44BB74BA644}" type="pres">
      <dgm:prSet presAssocID="{FA844300-8269-42C6-BFC1-27017E5A94B6}" presName="parTxOnlySpace" presStyleCnt="0"/>
      <dgm:spPr/>
    </dgm:pt>
    <dgm:pt modelId="{7AE7F55A-89BC-48F6-8776-867F6CC30D4D}" type="pres">
      <dgm:prSet presAssocID="{970D044C-975C-4BD6-95EB-2BBCCF9861D8}" presName="parTxOnly" presStyleLbl="node1" presStyleIdx="3" presStyleCnt="5">
        <dgm:presLayoutVars>
          <dgm:chMax val="0"/>
          <dgm:chPref val="0"/>
          <dgm:bulletEnabled val="1"/>
        </dgm:presLayoutVars>
      </dgm:prSet>
      <dgm:spPr/>
      <dgm:t>
        <a:bodyPr/>
        <a:lstStyle/>
        <a:p>
          <a:endParaRPr lang="en-US"/>
        </a:p>
      </dgm:t>
    </dgm:pt>
    <dgm:pt modelId="{8F578257-5DA6-4283-8194-4CEFE1397AEA}" type="pres">
      <dgm:prSet presAssocID="{24F200C0-2430-4024-8934-93005A4213B2}" presName="parTxOnlySpace" presStyleCnt="0"/>
      <dgm:spPr/>
    </dgm:pt>
    <dgm:pt modelId="{FF8D8F74-FF35-4C67-A210-2C83B076D239}" type="pres">
      <dgm:prSet presAssocID="{37B7C0CE-8DAF-4E08-9FCE-B24D13C2FDDB}" presName="parTxOnly" presStyleLbl="node1" presStyleIdx="4" presStyleCnt="5">
        <dgm:presLayoutVars>
          <dgm:chMax val="0"/>
          <dgm:chPref val="0"/>
          <dgm:bulletEnabled val="1"/>
        </dgm:presLayoutVars>
      </dgm:prSet>
      <dgm:spPr/>
      <dgm:t>
        <a:bodyPr/>
        <a:lstStyle/>
        <a:p>
          <a:endParaRPr lang="en-GB"/>
        </a:p>
      </dgm:t>
    </dgm:pt>
  </dgm:ptLst>
  <dgm:cxnLst>
    <dgm:cxn modelId="{3E92C55D-DC46-4476-B028-C106E0154FDF}" type="presOf" srcId="{162A1F44-BE2C-4BED-840C-EBAB60F66AA5}" destId="{0D6DE46A-E265-4C2F-8F65-F35556C2C938}" srcOrd="0" destOrd="0" presId="urn:microsoft.com/office/officeart/2005/8/layout/chevron1"/>
    <dgm:cxn modelId="{0FEC641C-16A3-449D-8ED0-0507A1719FA0}" srcId="{08BB5A91-FA7A-4B2F-ABC2-39793D2C4D5A}" destId="{162A1F44-BE2C-4BED-840C-EBAB60F66AA5}" srcOrd="1" destOrd="0" parTransId="{16C1A979-A74C-40D5-AD55-F1C571DA8073}" sibTransId="{8FDD5073-66CE-4F1C-8717-04DECF62CC2B}"/>
    <dgm:cxn modelId="{FBAE844F-F044-4E28-B70A-A0E06A3AA528}" srcId="{08BB5A91-FA7A-4B2F-ABC2-39793D2C4D5A}" destId="{37ABB39B-11A8-49FF-A025-629BB7E0A3E6}" srcOrd="0" destOrd="0" parTransId="{F7F532A6-2BCC-4EE4-B230-B1E02AFDD4E0}" sibTransId="{06635152-AFD0-4DA2-B5A7-96ED8057B06E}"/>
    <dgm:cxn modelId="{EEBBE97E-C352-46A3-807A-1898DA7544FD}" srcId="{08BB5A91-FA7A-4B2F-ABC2-39793D2C4D5A}" destId="{96C163FC-75F5-4002-BB5D-9D3832717B9F}" srcOrd="2" destOrd="0" parTransId="{7A96FA46-7AD5-4005-AA2C-302068880A92}" sibTransId="{FA844300-8269-42C6-BFC1-27017E5A94B6}"/>
    <dgm:cxn modelId="{BA228930-C6DF-416C-9BF9-668D79DB2DC1}" type="presOf" srcId="{37B7C0CE-8DAF-4E08-9FCE-B24D13C2FDDB}" destId="{FF8D8F74-FF35-4C67-A210-2C83B076D239}" srcOrd="0" destOrd="0" presId="urn:microsoft.com/office/officeart/2005/8/layout/chevron1"/>
    <dgm:cxn modelId="{B8B79596-8C00-4BAF-B09C-07E89841E715}" srcId="{08BB5A91-FA7A-4B2F-ABC2-39793D2C4D5A}" destId="{37B7C0CE-8DAF-4E08-9FCE-B24D13C2FDDB}" srcOrd="4" destOrd="0" parTransId="{BBD76F60-7D1E-4AF3-B608-7AD05477A1B3}" sibTransId="{0A532F77-D946-440F-BBE6-58247D3667FD}"/>
    <dgm:cxn modelId="{32343DCB-1F50-4729-AF83-830162D013C9}" type="presOf" srcId="{96C163FC-75F5-4002-BB5D-9D3832717B9F}" destId="{285E8652-43FE-45D6-8050-ECE3F95AF7F1}" srcOrd="0" destOrd="0" presId="urn:microsoft.com/office/officeart/2005/8/layout/chevron1"/>
    <dgm:cxn modelId="{A32ABCF2-D405-423E-893E-27F7AC53E786}" srcId="{08BB5A91-FA7A-4B2F-ABC2-39793D2C4D5A}" destId="{970D044C-975C-4BD6-95EB-2BBCCF9861D8}" srcOrd="3" destOrd="0" parTransId="{BF2F0C5F-7F1E-4870-893A-B160F899AC3A}" sibTransId="{24F200C0-2430-4024-8934-93005A4213B2}"/>
    <dgm:cxn modelId="{7E1D3F8A-63D8-4360-B8AC-9F7CCC1B42D7}" type="presOf" srcId="{970D044C-975C-4BD6-95EB-2BBCCF9861D8}" destId="{7AE7F55A-89BC-48F6-8776-867F6CC30D4D}" srcOrd="0" destOrd="0" presId="urn:microsoft.com/office/officeart/2005/8/layout/chevron1"/>
    <dgm:cxn modelId="{8A8D85E7-A191-45E9-A4F7-5307B9EC20A6}" type="presOf" srcId="{08BB5A91-FA7A-4B2F-ABC2-39793D2C4D5A}" destId="{6B37633A-4B27-4EFA-84FB-897D22DC12C3}" srcOrd="0" destOrd="0" presId="urn:microsoft.com/office/officeart/2005/8/layout/chevron1"/>
    <dgm:cxn modelId="{E6CB0B10-7B52-450E-BB3F-04BE19E035A5}" type="presOf" srcId="{37ABB39B-11A8-49FF-A025-629BB7E0A3E6}" destId="{B43D4737-1C21-408E-BA27-F0BEB9A20453}" srcOrd="0" destOrd="0" presId="urn:microsoft.com/office/officeart/2005/8/layout/chevron1"/>
    <dgm:cxn modelId="{611361B8-87A3-42DD-9B32-4B3A6BEA545A}" type="presParOf" srcId="{6B37633A-4B27-4EFA-84FB-897D22DC12C3}" destId="{B43D4737-1C21-408E-BA27-F0BEB9A20453}" srcOrd="0" destOrd="0" presId="urn:microsoft.com/office/officeart/2005/8/layout/chevron1"/>
    <dgm:cxn modelId="{A9BAA5A0-81E1-40DD-835D-28D1F8EEB522}" type="presParOf" srcId="{6B37633A-4B27-4EFA-84FB-897D22DC12C3}" destId="{FE01F441-BDB6-4F82-989B-AB6128CC3C11}" srcOrd="1" destOrd="0" presId="urn:microsoft.com/office/officeart/2005/8/layout/chevron1"/>
    <dgm:cxn modelId="{797E5575-85B7-4F1D-85F2-374283FD686B}" type="presParOf" srcId="{6B37633A-4B27-4EFA-84FB-897D22DC12C3}" destId="{0D6DE46A-E265-4C2F-8F65-F35556C2C938}" srcOrd="2" destOrd="0" presId="urn:microsoft.com/office/officeart/2005/8/layout/chevron1"/>
    <dgm:cxn modelId="{84CDA0A9-D6D0-4044-9955-87915F26D215}" type="presParOf" srcId="{6B37633A-4B27-4EFA-84FB-897D22DC12C3}" destId="{F5D8B2DE-77EE-4C64-BE14-F61A2FD6499B}" srcOrd="3" destOrd="0" presId="urn:microsoft.com/office/officeart/2005/8/layout/chevron1"/>
    <dgm:cxn modelId="{10F28B29-F768-4FD4-9FD0-02C6E9E6CDD6}" type="presParOf" srcId="{6B37633A-4B27-4EFA-84FB-897D22DC12C3}" destId="{285E8652-43FE-45D6-8050-ECE3F95AF7F1}" srcOrd="4" destOrd="0" presId="urn:microsoft.com/office/officeart/2005/8/layout/chevron1"/>
    <dgm:cxn modelId="{4145B077-A770-4842-839F-49F6FE9666B4}" type="presParOf" srcId="{6B37633A-4B27-4EFA-84FB-897D22DC12C3}" destId="{5634FAB6-8DFA-4ADC-85CC-A44BB74BA644}" srcOrd="5" destOrd="0" presId="urn:microsoft.com/office/officeart/2005/8/layout/chevron1"/>
    <dgm:cxn modelId="{BA70AF29-1D19-404F-89F0-343D9AD614EF}" type="presParOf" srcId="{6B37633A-4B27-4EFA-84FB-897D22DC12C3}" destId="{7AE7F55A-89BC-48F6-8776-867F6CC30D4D}" srcOrd="6" destOrd="0" presId="urn:microsoft.com/office/officeart/2005/8/layout/chevron1"/>
    <dgm:cxn modelId="{C7FE6BB3-7CEA-4FBB-9789-E2F0A40F1DBC}" type="presParOf" srcId="{6B37633A-4B27-4EFA-84FB-897D22DC12C3}" destId="{8F578257-5DA6-4283-8194-4CEFE1397AEA}" srcOrd="7" destOrd="0" presId="urn:microsoft.com/office/officeart/2005/8/layout/chevron1"/>
    <dgm:cxn modelId="{685D2DF9-3265-463A-B28A-88178506CBF9}" type="presParOf" srcId="{6B37633A-4B27-4EFA-84FB-897D22DC12C3}" destId="{FF8D8F74-FF35-4C67-A210-2C83B076D239}" srcOrd="8" destOrd="0" presId="urn:microsoft.com/office/officeart/2005/8/layout/chevron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08BB5A91-FA7A-4B2F-ABC2-39793D2C4D5A}" type="doc">
      <dgm:prSet loTypeId="urn:microsoft.com/office/officeart/2005/8/layout/chevron1" loCatId="process" qsTypeId="urn:microsoft.com/office/officeart/2005/8/quickstyle/simple1" qsCatId="simple" csTypeId="urn:microsoft.com/office/officeart/2005/8/colors/accent1_2" csCatId="accent1" phldr="1"/>
      <dgm:spPr/>
    </dgm:pt>
    <dgm:pt modelId="{970D044C-975C-4BD6-95EB-2BBCCF9861D8}">
      <dgm:prSet/>
      <dgm:spPr>
        <a:solidFill>
          <a:srgbClr val="000080"/>
        </a:solidFill>
      </dgm:spPr>
      <dgm:t>
        <a:bodyPr/>
        <a:lstStyle/>
        <a:p>
          <a:r>
            <a:rPr lang="en-US" b="0" dirty="0" smtClean="0">
              <a:solidFill>
                <a:schemeClr val="bg1"/>
              </a:solidFill>
              <a:latin typeface="Times New Roman" pitchFamily="18" charset="0"/>
              <a:cs typeface="Times New Roman" pitchFamily="18" charset="0"/>
            </a:rPr>
            <a:t>Capital Market Analysis </a:t>
          </a:r>
          <a:endParaRPr lang="en-US" b="0" dirty="0">
            <a:solidFill>
              <a:schemeClr val="bg1"/>
            </a:solidFill>
            <a:latin typeface="Times New Roman" pitchFamily="18" charset="0"/>
            <a:cs typeface="Times New Roman" pitchFamily="18" charset="0"/>
          </a:endParaRPr>
        </a:p>
      </dgm:t>
    </dgm:pt>
    <dgm:pt modelId="{BF2F0C5F-7F1E-4870-893A-B160F899AC3A}" type="parTrans" cxnId="{A32ABCF2-D405-423E-893E-27F7AC53E786}">
      <dgm:prSet/>
      <dgm:spPr/>
      <dgm:t>
        <a:bodyPr/>
        <a:lstStyle/>
        <a:p>
          <a:endParaRPr lang="en-US">
            <a:solidFill>
              <a:srgbClr val="000000"/>
            </a:solidFill>
          </a:endParaRPr>
        </a:p>
      </dgm:t>
    </dgm:pt>
    <dgm:pt modelId="{24F200C0-2430-4024-8934-93005A4213B2}" type="sibTrans" cxnId="{A32ABCF2-D405-423E-893E-27F7AC53E786}">
      <dgm:prSet/>
      <dgm:spPr/>
      <dgm:t>
        <a:bodyPr/>
        <a:lstStyle/>
        <a:p>
          <a:endParaRPr lang="en-US">
            <a:solidFill>
              <a:srgbClr val="000000"/>
            </a:solidFill>
          </a:endParaRPr>
        </a:p>
      </dgm:t>
    </dgm:pt>
    <dgm:pt modelId="{37ABB39B-11A8-49FF-A025-629BB7E0A3E6}">
      <dgm:prSet phldrT="[Text]"/>
      <dgm:spPr>
        <a:solidFill>
          <a:schemeClr val="accent1">
            <a:lumMod val="40000"/>
            <a:lumOff val="60000"/>
          </a:schemeClr>
        </a:solidFill>
      </dgm:spPr>
      <dgm:t>
        <a:bodyPr/>
        <a:lstStyle/>
        <a:p>
          <a:r>
            <a:rPr lang="en-US" dirty="0" smtClean="0">
              <a:solidFill>
                <a:srgbClr val="000000"/>
              </a:solidFill>
              <a:latin typeface="Times New Roman" pitchFamily="18" charset="0"/>
              <a:cs typeface="Times New Roman" pitchFamily="18" charset="0"/>
            </a:rPr>
            <a:t>Capital Market Institutes</a:t>
          </a:r>
          <a:endParaRPr lang="en-US" dirty="0">
            <a:solidFill>
              <a:srgbClr val="000000"/>
            </a:solidFill>
            <a:latin typeface="Times New Roman" pitchFamily="18" charset="0"/>
            <a:cs typeface="Times New Roman" pitchFamily="18" charset="0"/>
          </a:endParaRPr>
        </a:p>
      </dgm:t>
    </dgm:pt>
    <dgm:pt modelId="{06635152-AFD0-4DA2-B5A7-96ED8057B06E}" type="sibTrans" cxnId="{FBAE844F-F044-4E28-B70A-A0E06A3AA528}">
      <dgm:prSet/>
      <dgm:spPr/>
      <dgm:t>
        <a:bodyPr/>
        <a:lstStyle/>
        <a:p>
          <a:endParaRPr lang="en-US">
            <a:solidFill>
              <a:srgbClr val="000000"/>
            </a:solidFill>
          </a:endParaRPr>
        </a:p>
      </dgm:t>
    </dgm:pt>
    <dgm:pt modelId="{F7F532A6-2BCC-4EE4-B230-B1E02AFDD4E0}" type="parTrans" cxnId="{FBAE844F-F044-4E28-B70A-A0E06A3AA528}">
      <dgm:prSet/>
      <dgm:spPr/>
      <dgm:t>
        <a:bodyPr/>
        <a:lstStyle/>
        <a:p>
          <a:endParaRPr lang="en-US">
            <a:solidFill>
              <a:srgbClr val="000000"/>
            </a:solidFill>
          </a:endParaRPr>
        </a:p>
      </dgm:t>
    </dgm:pt>
    <dgm:pt modelId="{37B7C0CE-8DAF-4E08-9FCE-B24D13C2FDDB}">
      <dgm:prSet/>
      <dgm:spPr>
        <a:solidFill>
          <a:schemeClr val="accent1">
            <a:lumMod val="40000"/>
            <a:lumOff val="60000"/>
          </a:schemeClr>
        </a:solidFill>
      </dgm:spPr>
      <dgm:t>
        <a:bodyPr/>
        <a:lstStyle/>
        <a:p>
          <a:r>
            <a:rPr lang="en-US" dirty="0" smtClean="0">
              <a:solidFill>
                <a:srgbClr val="000000"/>
              </a:solidFill>
              <a:latin typeface="Times New Roman" pitchFamily="18" charset="0"/>
              <a:cs typeface="Times New Roman" pitchFamily="18" charset="0"/>
            </a:rPr>
            <a:t>Upcoming Developments</a:t>
          </a:r>
          <a:endParaRPr lang="en-US" dirty="0">
            <a:solidFill>
              <a:srgbClr val="000000"/>
            </a:solidFill>
            <a:latin typeface="Times New Roman" pitchFamily="18" charset="0"/>
            <a:cs typeface="Times New Roman" pitchFamily="18" charset="0"/>
          </a:endParaRPr>
        </a:p>
      </dgm:t>
    </dgm:pt>
    <dgm:pt modelId="{BBD76F60-7D1E-4AF3-B608-7AD05477A1B3}" type="parTrans" cxnId="{B8B79596-8C00-4BAF-B09C-07E89841E715}">
      <dgm:prSet/>
      <dgm:spPr/>
      <dgm:t>
        <a:bodyPr/>
        <a:lstStyle/>
        <a:p>
          <a:endParaRPr lang="en-US"/>
        </a:p>
      </dgm:t>
    </dgm:pt>
    <dgm:pt modelId="{0A532F77-D946-440F-BBE6-58247D3667FD}" type="sibTrans" cxnId="{B8B79596-8C00-4BAF-B09C-07E89841E715}">
      <dgm:prSet/>
      <dgm:spPr/>
      <dgm:t>
        <a:bodyPr/>
        <a:lstStyle/>
        <a:p>
          <a:endParaRPr lang="en-US"/>
        </a:p>
      </dgm:t>
    </dgm:pt>
    <dgm:pt modelId="{162A1F44-BE2C-4BED-840C-EBAB60F66AA5}">
      <dgm:prSet phldrT="[Text]"/>
      <dgm:spPr>
        <a:solidFill>
          <a:schemeClr val="accent1">
            <a:lumMod val="40000"/>
            <a:lumOff val="60000"/>
          </a:schemeClr>
        </a:solidFill>
      </dgm:spPr>
      <dgm:t>
        <a:bodyPr/>
        <a:lstStyle/>
        <a:p>
          <a:r>
            <a:rPr lang="en-US" dirty="0" smtClean="0">
              <a:solidFill>
                <a:srgbClr val="000000"/>
              </a:solidFill>
              <a:latin typeface="Times New Roman" pitchFamily="18" charset="0"/>
              <a:cs typeface="Times New Roman" pitchFamily="18" charset="0"/>
            </a:rPr>
            <a:t>Brokerage Industry</a:t>
          </a:r>
          <a:endParaRPr lang="en-US" dirty="0">
            <a:solidFill>
              <a:srgbClr val="000000"/>
            </a:solidFill>
            <a:latin typeface="Times New Roman" pitchFamily="18" charset="0"/>
            <a:cs typeface="Times New Roman" pitchFamily="18" charset="0"/>
          </a:endParaRPr>
        </a:p>
      </dgm:t>
    </dgm:pt>
    <dgm:pt modelId="{8FDD5073-66CE-4F1C-8717-04DECF62CC2B}" type="sibTrans" cxnId="{0FEC641C-16A3-449D-8ED0-0507A1719FA0}">
      <dgm:prSet/>
      <dgm:spPr/>
      <dgm:t>
        <a:bodyPr/>
        <a:lstStyle/>
        <a:p>
          <a:endParaRPr lang="en-GB">
            <a:solidFill>
              <a:srgbClr val="000000"/>
            </a:solidFill>
          </a:endParaRPr>
        </a:p>
      </dgm:t>
    </dgm:pt>
    <dgm:pt modelId="{16C1A979-A74C-40D5-AD55-F1C571DA8073}" type="parTrans" cxnId="{0FEC641C-16A3-449D-8ED0-0507A1719FA0}">
      <dgm:prSet/>
      <dgm:spPr/>
      <dgm:t>
        <a:bodyPr/>
        <a:lstStyle/>
        <a:p>
          <a:endParaRPr lang="en-GB">
            <a:solidFill>
              <a:srgbClr val="000000"/>
            </a:solidFill>
          </a:endParaRPr>
        </a:p>
      </dgm:t>
    </dgm:pt>
    <dgm:pt modelId="{96C163FC-75F5-4002-BB5D-9D3832717B9F}">
      <dgm:prSet/>
      <dgm:spPr>
        <a:solidFill>
          <a:schemeClr val="accent1">
            <a:lumMod val="40000"/>
            <a:lumOff val="60000"/>
          </a:schemeClr>
        </a:solidFill>
      </dgm:spPr>
      <dgm:t>
        <a:bodyPr/>
        <a:lstStyle/>
        <a:p>
          <a:r>
            <a:rPr lang="en-US" dirty="0" smtClean="0">
              <a:solidFill>
                <a:srgbClr val="000000"/>
              </a:solidFill>
              <a:latin typeface="Times New Roman" pitchFamily="18" charset="0"/>
              <a:cs typeface="Times New Roman" pitchFamily="18" charset="0"/>
            </a:rPr>
            <a:t>Regulatory Framework</a:t>
          </a:r>
          <a:endParaRPr lang="en-US" dirty="0">
            <a:solidFill>
              <a:srgbClr val="000000"/>
            </a:solidFill>
            <a:latin typeface="Times New Roman" pitchFamily="18" charset="0"/>
            <a:cs typeface="Times New Roman" pitchFamily="18" charset="0"/>
          </a:endParaRPr>
        </a:p>
      </dgm:t>
    </dgm:pt>
    <dgm:pt modelId="{FA844300-8269-42C6-BFC1-27017E5A94B6}" type="sibTrans" cxnId="{EEBBE97E-C352-46A3-807A-1898DA7544FD}">
      <dgm:prSet/>
      <dgm:spPr/>
      <dgm:t>
        <a:bodyPr/>
        <a:lstStyle/>
        <a:p>
          <a:endParaRPr lang="en-US">
            <a:solidFill>
              <a:srgbClr val="000000"/>
            </a:solidFill>
          </a:endParaRPr>
        </a:p>
      </dgm:t>
    </dgm:pt>
    <dgm:pt modelId="{7A96FA46-7AD5-4005-AA2C-302068880A92}" type="parTrans" cxnId="{EEBBE97E-C352-46A3-807A-1898DA7544FD}">
      <dgm:prSet/>
      <dgm:spPr/>
      <dgm:t>
        <a:bodyPr/>
        <a:lstStyle/>
        <a:p>
          <a:endParaRPr lang="en-US">
            <a:solidFill>
              <a:srgbClr val="000000"/>
            </a:solidFill>
          </a:endParaRPr>
        </a:p>
      </dgm:t>
    </dgm:pt>
    <dgm:pt modelId="{6B37633A-4B27-4EFA-84FB-897D22DC12C3}" type="pres">
      <dgm:prSet presAssocID="{08BB5A91-FA7A-4B2F-ABC2-39793D2C4D5A}" presName="Name0" presStyleCnt="0">
        <dgm:presLayoutVars>
          <dgm:dir/>
          <dgm:animLvl val="lvl"/>
          <dgm:resizeHandles val="exact"/>
        </dgm:presLayoutVars>
      </dgm:prSet>
      <dgm:spPr/>
    </dgm:pt>
    <dgm:pt modelId="{B43D4737-1C21-408E-BA27-F0BEB9A20453}" type="pres">
      <dgm:prSet presAssocID="{37ABB39B-11A8-49FF-A025-629BB7E0A3E6}" presName="parTxOnly" presStyleLbl="node1" presStyleIdx="0" presStyleCnt="5">
        <dgm:presLayoutVars>
          <dgm:chMax val="0"/>
          <dgm:chPref val="0"/>
          <dgm:bulletEnabled val="1"/>
        </dgm:presLayoutVars>
      </dgm:prSet>
      <dgm:spPr/>
      <dgm:t>
        <a:bodyPr/>
        <a:lstStyle/>
        <a:p>
          <a:endParaRPr lang="en-US"/>
        </a:p>
      </dgm:t>
    </dgm:pt>
    <dgm:pt modelId="{FE01F441-BDB6-4F82-989B-AB6128CC3C11}" type="pres">
      <dgm:prSet presAssocID="{06635152-AFD0-4DA2-B5A7-96ED8057B06E}" presName="parTxOnlySpace" presStyleCnt="0"/>
      <dgm:spPr/>
    </dgm:pt>
    <dgm:pt modelId="{0D6DE46A-E265-4C2F-8F65-F35556C2C938}" type="pres">
      <dgm:prSet presAssocID="{162A1F44-BE2C-4BED-840C-EBAB60F66AA5}" presName="parTxOnly" presStyleLbl="node1" presStyleIdx="1" presStyleCnt="5" custLinFactX="80084" custLinFactNeighborX="100000">
        <dgm:presLayoutVars>
          <dgm:chMax val="0"/>
          <dgm:chPref val="0"/>
          <dgm:bulletEnabled val="1"/>
        </dgm:presLayoutVars>
      </dgm:prSet>
      <dgm:spPr/>
      <dgm:t>
        <a:bodyPr/>
        <a:lstStyle/>
        <a:p>
          <a:endParaRPr lang="en-GB"/>
        </a:p>
      </dgm:t>
    </dgm:pt>
    <dgm:pt modelId="{F5D8B2DE-77EE-4C64-BE14-F61A2FD6499B}" type="pres">
      <dgm:prSet presAssocID="{8FDD5073-66CE-4F1C-8717-04DECF62CC2B}" presName="parTxOnlySpace" presStyleCnt="0"/>
      <dgm:spPr/>
    </dgm:pt>
    <dgm:pt modelId="{285E8652-43FE-45D6-8050-ECE3F95AF7F1}" type="pres">
      <dgm:prSet presAssocID="{96C163FC-75F5-4002-BB5D-9D3832717B9F}" presName="parTxOnly" presStyleLbl="node1" presStyleIdx="2" presStyleCnt="5" custLinFactX="-80084" custLinFactNeighborX="-100000">
        <dgm:presLayoutVars>
          <dgm:chMax val="0"/>
          <dgm:chPref val="0"/>
          <dgm:bulletEnabled val="1"/>
        </dgm:presLayoutVars>
      </dgm:prSet>
      <dgm:spPr/>
      <dgm:t>
        <a:bodyPr/>
        <a:lstStyle/>
        <a:p>
          <a:endParaRPr lang="en-US"/>
        </a:p>
      </dgm:t>
    </dgm:pt>
    <dgm:pt modelId="{5634FAB6-8DFA-4ADC-85CC-A44BB74BA644}" type="pres">
      <dgm:prSet presAssocID="{FA844300-8269-42C6-BFC1-27017E5A94B6}" presName="parTxOnlySpace" presStyleCnt="0"/>
      <dgm:spPr/>
    </dgm:pt>
    <dgm:pt modelId="{7AE7F55A-89BC-48F6-8776-867F6CC30D4D}" type="pres">
      <dgm:prSet presAssocID="{970D044C-975C-4BD6-95EB-2BBCCF9861D8}" presName="parTxOnly" presStyleLbl="node1" presStyleIdx="3" presStyleCnt="5">
        <dgm:presLayoutVars>
          <dgm:chMax val="0"/>
          <dgm:chPref val="0"/>
          <dgm:bulletEnabled val="1"/>
        </dgm:presLayoutVars>
      </dgm:prSet>
      <dgm:spPr/>
      <dgm:t>
        <a:bodyPr/>
        <a:lstStyle/>
        <a:p>
          <a:endParaRPr lang="en-US"/>
        </a:p>
      </dgm:t>
    </dgm:pt>
    <dgm:pt modelId="{8F578257-5DA6-4283-8194-4CEFE1397AEA}" type="pres">
      <dgm:prSet presAssocID="{24F200C0-2430-4024-8934-93005A4213B2}" presName="parTxOnlySpace" presStyleCnt="0"/>
      <dgm:spPr/>
    </dgm:pt>
    <dgm:pt modelId="{FF8D8F74-FF35-4C67-A210-2C83B076D239}" type="pres">
      <dgm:prSet presAssocID="{37B7C0CE-8DAF-4E08-9FCE-B24D13C2FDDB}" presName="parTxOnly" presStyleLbl="node1" presStyleIdx="4" presStyleCnt="5">
        <dgm:presLayoutVars>
          <dgm:chMax val="0"/>
          <dgm:chPref val="0"/>
          <dgm:bulletEnabled val="1"/>
        </dgm:presLayoutVars>
      </dgm:prSet>
      <dgm:spPr/>
      <dgm:t>
        <a:bodyPr/>
        <a:lstStyle/>
        <a:p>
          <a:endParaRPr lang="en-GB"/>
        </a:p>
      </dgm:t>
    </dgm:pt>
  </dgm:ptLst>
  <dgm:cxnLst>
    <dgm:cxn modelId="{2BFE1386-BED7-475B-8B4A-5301290E369F}" type="presOf" srcId="{37B7C0CE-8DAF-4E08-9FCE-B24D13C2FDDB}" destId="{FF8D8F74-FF35-4C67-A210-2C83B076D239}" srcOrd="0" destOrd="0" presId="urn:microsoft.com/office/officeart/2005/8/layout/chevron1"/>
    <dgm:cxn modelId="{8F68A829-2199-4984-ABCC-E56D1EDB66CB}" type="presOf" srcId="{970D044C-975C-4BD6-95EB-2BBCCF9861D8}" destId="{7AE7F55A-89BC-48F6-8776-867F6CC30D4D}" srcOrd="0" destOrd="0" presId="urn:microsoft.com/office/officeart/2005/8/layout/chevron1"/>
    <dgm:cxn modelId="{B8B79596-8C00-4BAF-B09C-07E89841E715}" srcId="{08BB5A91-FA7A-4B2F-ABC2-39793D2C4D5A}" destId="{37B7C0CE-8DAF-4E08-9FCE-B24D13C2FDDB}" srcOrd="4" destOrd="0" parTransId="{BBD76F60-7D1E-4AF3-B608-7AD05477A1B3}" sibTransId="{0A532F77-D946-440F-BBE6-58247D3667FD}"/>
    <dgm:cxn modelId="{C8CA8AD7-FB3D-4B66-95E6-4140D7D83773}" type="presOf" srcId="{37ABB39B-11A8-49FF-A025-629BB7E0A3E6}" destId="{B43D4737-1C21-408E-BA27-F0BEB9A20453}" srcOrd="0" destOrd="0" presId="urn:microsoft.com/office/officeart/2005/8/layout/chevron1"/>
    <dgm:cxn modelId="{FBAE844F-F044-4E28-B70A-A0E06A3AA528}" srcId="{08BB5A91-FA7A-4B2F-ABC2-39793D2C4D5A}" destId="{37ABB39B-11A8-49FF-A025-629BB7E0A3E6}" srcOrd="0" destOrd="0" parTransId="{F7F532A6-2BCC-4EE4-B230-B1E02AFDD4E0}" sibTransId="{06635152-AFD0-4DA2-B5A7-96ED8057B06E}"/>
    <dgm:cxn modelId="{2D3A4CCC-9BC5-412F-9E85-0947440A3AE4}" type="presOf" srcId="{162A1F44-BE2C-4BED-840C-EBAB60F66AA5}" destId="{0D6DE46A-E265-4C2F-8F65-F35556C2C938}" srcOrd="0" destOrd="0" presId="urn:microsoft.com/office/officeart/2005/8/layout/chevron1"/>
    <dgm:cxn modelId="{04CE4A4A-17B9-4B71-AB0B-119EC9E97332}" type="presOf" srcId="{96C163FC-75F5-4002-BB5D-9D3832717B9F}" destId="{285E8652-43FE-45D6-8050-ECE3F95AF7F1}" srcOrd="0" destOrd="0" presId="urn:microsoft.com/office/officeart/2005/8/layout/chevron1"/>
    <dgm:cxn modelId="{719423CC-854C-4E66-A96B-5579D5775D8D}" type="presOf" srcId="{08BB5A91-FA7A-4B2F-ABC2-39793D2C4D5A}" destId="{6B37633A-4B27-4EFA-84FB-897D22DC12C3}" srcOrd="0" destOrd="0" presId="urn:microsoft.com/office/officeart/2005/8/layout/chevron1"/>
    <dgm:cxn modelId="{A32ABCF2-D405-423E-893E-27F7AC53E786}" srcId="{08BB5A91-FA7A-4B2F-ABC2-39793D2C4D5A}" destId="{970D044C-975C-4BD6-95EB-2BBCCF9861D8}" srcOrd="3" destOrd="0" parTransId="{BF2F0C5F-7F1E-4870-893A-B160F899AC3A}" sibTransId="{24F200C0-2430-4024-8934-93005A4213B2}"/>
    <dgm:cxn modelId="{0FEC641C-16A3-449D-8ED0-0507A1719FA0}" srcId="{08BB5A91-FA7A-4B2F-ABC2-39793D2C4D5A}" destId="{162A1F44-BE2C-4BED-840C-EBAB60F66AA5}" srcOrd="1" destOrd="0" parTransId="{16C1A979-A74C-40D5-AD55-F1C571DA8073}" sibTransId="{8FDD5073-66CE-4F1C-8717-04DECF62CC2B}"/>
    <dgm:cxn modelId="{EEBBE97E-C352-46A3-807A-1898DA7544FD}" srcId="{08BB5A91-FA7A-4B2F-ABC2-39793D2C4D5A}" destId="{96C163FC-75F5-4002-BB5D-9D3832717B9F}" srcOrd="2" destOrd="0" parTransId="{7A96FA46-7AD5-4005-AA2C-302068880A92}" sibTransId="{FA844300-8269-42C6-BFC1-27017E5A94B6}"/>
    <dgm:cxn modelId="{736F7380-CF32-4565-B441-3F73672A5CE5}" type="presParOf" srcId="{6B37633A-4B27-4EFA-84FB-897D22DC12C3}" destId="{B43D4737-1C21-408E-BA27-F0BEB9A20453}" srcOrd="0" destOrd="0" presId="urn:microsoft.com/office/officeart/2005/8/layout/chevron1"/>
    <dgm:cxn modelId="{9B53F736-C0DD-444E-A247-9D549AE1C81F}" type="presParOf" srcId="{6B37633A-4B27-4EFA-84FB-897D22DC12C3}" destId="{FE01F441-BDB6-4F82-989B-AB6128CC3C11}" srcOrd="1" destOrd="0" presId="urn:microsoft.com/office/officeart/2005/8/layout/chevron1"/>
    <dgm:cxn modelId="{8EF78183-1495-44E3-A53E-237A8E96C487}" type="presParOf" srcId="{6B37633A-4B27-4EFA-84FB-897D22DC12C3}" destId="{0D6DE46A-E265-4C2F-8F65-F35556C2C938}" srcOrd="2" destOrd="0" presId="urn:microsoft.com/office/officeart/2005/8/layout/chevron1"/>
    <dgm:cxn modelId="{A2F0B53E-C47B-4DDE-97DC-50100C2BF1F8}" type="presParOf" srcId="{6B37633A-4B27-4EFA-84FB-897D22DC12C3}" destId="{F5D8B2DE-77EE-4C64-BE14-F61A2FD6499B}" srcOrd="3" destOrd="0" presId="urn:microsoft.com/office/officeart/2005/8/layout/chevron1"/>
    <dgm:cxn modelId="{068F6DB3-C75C-4BF9-8BAE-C9DC8908EDBD}" type="presParOf" srcId="{6B37633A-4B27-4EFA-84FB-897D22DC12C3}" destId="{285E8652-43FE-45D6-8050-ECE3F95AF7F1}" srcOrd="4" destOrd="0" presId="urn:microsoft.com/office/officeart/2005/8/layout/chevron1"/>
    <dgm:cxn modelId="{D893AB52-1817-4CEA-88CE-452362F874CE}" type="presParOf" srcId="{6B37633A-4B27-4EFA-84FB-897D22DC12C3}" destId="{5634FAB6-8DFA-4ADC-85CC-A44BB74BA644}" srcOrd="5" destOrd="0" presId="urn:microsoft.com/office/officeart/2005/8/layout/chevron1"/>
    <dgm:cxn modelId="{7C497C60-BCB0-4A93-961A-84484997A666}" type="presParOf" srcId="{6B37633A-4B27-4EFA-84FB-897D22DC12C3}" destId="{7AE7F55A-89BC-48F6-8776-867F6CC30D4D}" srcOrd="6" destOrd="0" presId="urn:microsoft.com/office/officeart/2005/8/layout/chevron1"/>
    <dgm:cxn modelId="{F80FA7E1-BD91-46D7-889F-99C1BE3C3461}" type="presParOf" srcId="{6B37633A-4B27-4EFA-84FB-897D22DC12C3}" destId="{8F578257-5DA6-4283-8194-4CEFE1397AEA}" srcOrd="7" destOrd="0" presId="urn:microsoft.com/office/officeart/2005/8/layout/chevron1"/>
    <dgm:cxn modelId="{0911C40D-8257-4C71-B5BD-CACA6E4128D7}" type="presParOf" srcId="{6B37633A-4B27-4EFA-84FB-897D22DC12C3}" destId="{FF8D8F74-FF35-4C67-A210-2C83B076D239}" srcOrd="8"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08BB5A91-FA7A-4B2F-ABC2-39793D2C4D5A}" type="doc">
      <dgm:prSet loTypeId="urn:microsoft.com/office/officeart/2005/8/layout/chevron1" loCatId="process" qsTypeId="urn:microsoft.com/office/officeart/2005/8/quickstyle/simple1" qsCatId="simple" csTypeId="urn:microsoft.com/office/officeart/2005/8/colors/accent1_2" csCatId="accent1" phldr="1"/>
      <dgm:spPr/>
    </dgm:pt>
    <dgm:pt modelId="{970D044C-975C-4BD6-95EB-2BBCCF9861D8}">
      <dgm:prSet/>
      <dgm:spPr>
        <a:solidFill>
          <a:srgbClr val="000080"/>
        </a:solidFill>
      </dgm:spPr>
      <dgm:t>
        <a:bodyPr/>
        <a:lstStyle/>
        <a:p>
          <a:r>
            <a:rPr lang="en-US" b="0" dirty="0" smtClean="0">
              <a:solidFill>
                <a:schemeClr val="bg1"/>
              </a:solidFill>
              <a:latin typeface="Times New Roman" pitchFamily="18" charset="0"/>
              <a:cs typeface="Times New Roman" pitchFamily="18" charset="0"/>
            </a:rPr>
            <a:t>Capital Market Analysis </a:t>
          </a:r>
          <a:endParaRPr lang="en-US" b="0" dirty="0">
            <a:solidFill>
              <a:schemeClr val="bg1"/>
            </a:solidFill>
            <a:latin typeface="Times New Roman" pitchFamily="18" charset="0"/>
            <a:cs typeface="Times New Roman" pitchFamily="18" charset="0"/>
          </a:endParaRPr>
        </a:p>
      </dgm:t>
    </dgm:pt>
    <dgm:pt modelId="{BF2F0C5F-7F1E-4870-893A-B160F899AC3A}" type="parTrans" cxnId="{A32ABCF2-D405-423E-893E-27F7AC53E786}">
      <dgm:prSet/>
      <dgm:spPr/>
      <dgm:t>
        <a:bodyPr/>
        <a:lstStyle/>
        <a:p>
          <a:endParaRPr lang="en-US">
            <a:solidFill>
              <a:srgbClr val="000000"/>
            </a:solidFill>
          </a:endParaRPr>
        </a:p>
      </dgm:t>
    </dgm:pt>
    <dgm:pt modelId="{24F200C0-2430-4024-8934-93005A4213B2}" type="sibTrans" cxnId="{A32ABCF2-D405-423E-893E-27F7AC53E786}">
      <dgm:prSet/>
      <dgm:spPr/>
      <dgm:t>
        <a:bodyPr/>
        <a:lstStyle/>
        <a:p>
          <a:endParaRPr lang="en-US">
            <a:solidFill>
              <a:srgbClr val="000000"/>
            </a:solidFill>
          </a:endParaRPr>
        </a:p>
      </dgm:t>
    </dgm:pt>
    <dgm:pt modelId="{37ABB39B-11A8-49FF-A025-629BB7E0A3E6}">
      <dgm:prSet phldrT="[Text]"/>
      <dgm:spPr>
        <a:solidFill>
          <a:schemeClr val="accent1">
            <a:lumMod val="40000"/>
            <a:lumOff val="60000"/>
          </a:schemeClr>
        </a:solidFill>
      </dgm:spPr>
      <dgm:t>
        <a:bodyPr/>
        <a:lstStyle/>
        <a:p>
          <a:r>
            <a:rPr lang="en-US" dirty="0" smtClean="0">
              <a:solidFill>
                <a:srgbClr val="000000"/>
              </a:solidFill>
              <a:latin typeface="Times New Roman" pitchFamily="18" charset="0"/>
              <a:cs typeface="Times New Roman" pitchFamily="18" charset="0"/>
            </a:rPr>
            <a:t>Capital Market Institutes</a:t>
          </a:r>
          <a:endParaRPr lang="en-US" dirty="0">
            <a:solidFill>
              <a:srgbClr val="000000"/>
            </a:solidFill>
            <a:latin typeface="Times New Roman" pitchFamily="18" charset="0"/>
            <a:cs typeface="Times New Roman" pitchFamily="18" charset="0"/>
          </a:endParaRPr>
        </a:p>
      </dgm:t>
    </dgm:pt>
    <dgm:pt modelId="{06635152-AFD0-4DA2-B5A7-96ED8057B06E}" type="sibTrans" cxnId="{FBAE844F-F044-4E28-B70A-A0E06A3AA528}">
      <dgm:prSet/>
      <dgm:spPr/>
      <dgm:t>
        <a:bodyPr/>
        <a:lstStyle/>
        <a:p>
          <a:endParaRPr lang="en-US">
            <a:solidFill>
              <a:srgbClr val="000000"/>
            </a:solidFill>
          </a:endParaRPr>
        </a:p>
      </dgm:t>
    </dgm:pt>
    <dgm:pt modelId="{F7F532A6-2BCC-4EE4-B230-B1E02AFDD4E0}" type="parTrans" cxnId="{FBAE844F-F044-4E28-B70A-A0E06A3AA528}">
      <dgm:prSet/>
      <dgm:spPr/>
      <dgm:t>
        <a:bodyPr/>
        <a:lstStyle/>
        <a:p>
          <a:endParaRPr lang="en-US">
            <a:solidFill>
              <a:srgbClr val="000000"/>
            </a:solidFill>
          </a:endParaRPr>
        </a:p>
      </dgm:t>
    </dgm:pt>
    <dgm:pt modelId="{37B7C0CE-8DAF-4E08-9FCE-B24D13C2FDDB}">
      <dgm:prSet/>
      <dgm:spPr>
        <a:solidFill>
          <a:schemeClr val="accent1">
            <a:lumMod val="40000"/>
            <a:lumOff val="60000"/>
          </a:schemeClr>
        </a:solidFill>
      </dgm:spPr>
      <dgm:t>
        <a:bodyPr/>
        <a:lstStyle/>
        <a:p>
          <a:r>
            <a:rPr lang="en-US" dirty="0" smtClean="0">
              <a:solidFill>
                <a:srgbClr val="000000"/>
              </a:solidFill>
              <a:latin typeface="Times New Roman" pitchFamily="18" charset="0"/>
              <a:cs typeface="Times New Roman" pitchFamily="18" charset="0"/>
            </a:rPr>
            <a:t>Upcoming Developments</a:t>
          </a:r>
          <a:endParaRPr lang="en-US" dirty="0">
            <a:solidFill>
              <a:srgbClr val="000000"/>
            </a:solidFill>
            <a:latin typeface="Times New Roman" pitchFamily="18" charset="0"/>
            <a:cs typeface="Times New Roman" pitchFamily="18" charset="0"/>
          </a:endParaRPr>
        </a:p>
      </dgm:t>
    </dgm:pt>
    <dgm:pt modelId="{BBD76F60-7D1E-4AF3-B608-7AD05477A1B3}" type="parTrans" cxnId="{B8B79596-8C00-4BAF-B09C-07E89841E715}">
      <dgm:prSet/>
      <dgm:spPr/>
      <dgm:t>
        <a:bodyPr/>
        <a:lstStyle/>
        <a:p>
          <a:endParaRPr lang="en-US"/>
        </a:p>
      </dgm:t>
    </dgm:pt>
    <dgm:pt modelId="{0A532F77-D946-440F-BBE6-58247D3667FD}" type="sibTrans" cxnId="{B8B79596-8C00-4BAF-B09C-07E89841E715}">
      <dgm:prSet/>
      <dgm:spPr/>
      <dgm:t>
        <a:bodyPr/>
        <a:lstStyle/>
        <a:p>
          <a:endParaRPr lang="en-US"/>
        </a:p>
      </dgm:t>
    </dgm:pt>
    <dgm:pt modelId="{162A1F44-BE2C-4BED-840C-EBAB60F66AA5}">
      <dgm:prSet phldrT="[Text]"/>
      <dgm:spPr>
        <a:solidFill>
          <a:schemeClr val="accent1">
            <a:lumMod val="40000"/>
            <a:lumOff val="60000"/>
          </a:schemeClr>
        </a:solidFill>
      </dgm:spPr>
      <dgm:t>
        <a:bodyPr/>
        <a:lstStyle/>
        <a:p>
          <a:r>
            <a:rPr lang="en-US" dirty="0" smtClean="0">
              <a:solidFill>
                <a:srgbClr val="000000"/>
              </a:solidFill>
              <a:latin typeface="Times New Roman" pitchFamily="18" charset="0"/>
              <a:cs typeface="Times New Roman" pitchFamily="18" charset="0"/>
            </a:rPr>
            <a:t>Brokerage Industry</a:t>
          </a:r>
          <a:endParaRPr lang="en-US" dirty="0">
            <a:solidFill>
              <a:srgbClr val="000000"/>
            </a:solidFill>
            <a:latin typeface="Times New Roman" pitchFamily="18" charset="0"/>
            <a:cs typeface="Times New Roman" pitchFamily="18" charset="0"/>
          </a:endParaRPr>
        </a:p>
      </dgm:t>
    </dgm:pt>
    <dgm:pt modelId="{8FDD5073-66CE-4F1C-8717-04DECF62CC2B}" type="sibTrans" cxnId="{0FEC641C-16A3-449D-8ED0-0507A1719FA0}">
      <dgm:prSet/>
      <dgm:spPr/>
      <dgm:t>
        <a:bodyPr/>
        <a:lstStyle/>
        <a:p>
          <a:endParaRPr lang="en-GB">
            <a:solidFill>
              <a:srgbClr val="000000"/>
            </a:solidFill>
          </a:endParaRPr>
        </a:p>
      </dgm:t>
    </dgm:pt>
    <dgm:pt modelId="{16C1A979-A74C-40D5-AD55-F1C571DA8073}" type="parTrans" cxnId="{0FEC641C-16A3-449D-8ED0-0507A1719FA0}">
      <dgm:prSet/>
      <dgm:spPr/>
      <dgm:t>
        <a:bodyPr/>
        <a:lstStyle/>
        <a:p>
          <a:endParaRPr lang="en-GB">
            <a:solidFill>
              <a:srgbClr val="000000"/>
            </a:solidFill>
          </a:endParaRPr>
        </a:p>
      </dgm:t>
    </dgm:pt>
    <dgm:pt modelId="{96C163FC-75F5-4002-BB5D-9D3832717B9F}">
      <dgm:prSet/>
      <dgm:spPr>
        <a:solidFill>
          <a:schemeClr val="accent1">
            <a:lumMod val="40000"/>
            <a:lumOff val="60000"/>
          </a:schemeClr>
        </a:solidFill>
      </dgm:spPr>
      <dgm:t>
        <a:bodyPr/>
        <a:lstStyle/>
        <a:p>
          <a:r>
            <a:rPr lang="en-US" dirty="0" smtClean="0">
              <a:solidFill>
                <a:srgbClr val="000000"/>
              </a:solidFill>
              <a:latin typeface="Times New Roman" pitchFamily="18" charset="0"/>
              <a:cs typeface="Times New Roman" pitchFamily="18" charset="0"/>
            </a:rPr>
            <a:t>Regulatory Framework</a:t>
          </a:r>
          <a:endParaRPr lang="en-US" dirty="0">
            <a:solidFill>
              <a:srgbClr val="000000"/>
            </a:solidFill>
            <a:latin typeface="Times New Roman" pitchFamily="18" charset="0"/>
            <a:cs typeface="Times New Roman" pitchFamily="18" charset="0"/>
          </a:endParaRPr>
        </a:p>
      </dgm:t>
    </dgm:pt>
    <dgm:pt modelId="{FA844300-8269-42C6-BFC1-27017E5A94B6}" type="sibTrans" cxnId="{EEBBE97E-C352-46A3-807A-1898DA7544FD}">
      <dgm:prSet/>
      <dgm:spPr/>
      <dgm:t>
        <a:bodyPr/>
        <a:lstStyle/>
        <a:p>
          <a:endParaRPr lang="en-US">
            <a:solidFill>
              <a:srgbClr val="000000"/>
            </a:solidFill>
          </a:endParaRPr>
        </a:p>
      </dgm:t>
    </dgm:pt>
    <dgm:pt modelId="{7A96FA46-7AD5-4005-AA2C-302068880A92}" type="parTrans" cxnId="{EEBBE97E-C352-46A3-807A-1898DA7544FD}">
      <dgm:prSet/>
      <dgm:spPr/>
      <dgm:t>
        <a:bodyPr/>
        <a:lstStyle/>
        <a:p>
          <a:endParaRPr lang="en-US">
            <a:solidFill>
              <a:srgbClr val="000000"/>
            </a:solidFill>
          </a:endParaRPr>
        </a:p>
      </dgm:t>
    </dgm:pt>
    <dgm:pt modelId="{6B37633A-4B27-4EFA-84FB-897D22DC12C3}" type="pres">
      <dgm:prSet presAssocID="{08BB5A91-FA7A-4B2F-ABC2-39793D2C4D5A}" presName="Name0" presStyleCnt="0">
        <dgm:presLayoutVars>
          <dgm:dir/>
          <dgm:animLvl val="lvl"/>
          <dgm:resizeHandles val="exact"/>
        </dgm:presLayoutVars>
      </dgm:prSet>
      <dgm:spPr/>
    </dgm:pt>
    <dgm:pt modelId="{B43D4737-1C21-408E-BA27-F0BEB9A20453}" type="pres">
      <dgm:prSet presAssocID="{37ABB39B-11A8-49FF-A025-629BB7E0A3E6}" presName="parTxOnly" presStyleLbl="node1" presStyleIdx="0" presStyleCnt="5">
        <dgm:presLayoutVars>
          <dgm:chMax val="0"/>
          <dgm:chPref val="0"/>
          <dgm:bulletEnabled val="1"/>
        </dgm:presLayoutVars>
      </dgm:prSet>
      <dgm:spPr/>
      <dgm:t>
        <a:bodyPr/>
        <a:lstStyle/>
        <a:p>
          <a:endParaRPr lang="en-US"/>
        </a:p>
      </dgm:t>
    </dgm:pt>
    <dgm:pt modelId="{FE01F441-BDB6-4F82-989B-AB6128CC3C11}" type="pres">
      <dgm:prSet presAssocID="{06635152-AFD0-4DA2-B5A7-96ED8057B06E}" presName="parTxOnlySpace" presStyleCnt="0"/>
      <dgm:spPr/>
    </dgm:pt>
    <dgm:pt modelId="{0D6DE46A-E265-4C2F-8F65-F35556C2C938}" type="pres">
      <dgm:prSet presAssocID="{162A1F44-BE2C-4BED-840C-EBAB60F66AA5}" presName="parTxOnly" presStyleLbl="node1" presStyleIdx="1" presStyleCnt="5" custLinFactX="80084" custLinFactNeighborX="100000">
        <dgm:presLayoutVars>
          <dgm:chMax val="0"/>
          <dgm:chPref val="0"/>
          <dgm:bulletEnabled val="1"/>
        </dgm:presLayoutVars>
      </dgm:prSet>
      <dgm:spPr/>
      <dgm:t>
        <a:bodyPr/>
        <a:lstStyle/>
        <a:p>
          <a:endParaRPr lang="en-GB"/>
        </a:p>
      </dgm:t>
    </dgm:pt>
    <dgm:pt modelId="{F5D8B2DE-77EE-4C64-BE14-F61A2FD6499B}" type="pres">
      <dgm:prSet presAssocID="{8FDD5073-66CE-4F1C-8717-04DECF62CC2B}" presName="parTxOnlySpace" presStyleCnt="0"/>
      <dgm:spPr/>
    </dgm:pt>
    <dgm:pt modelId="{285E8652-43FE-45D6-8050-ECE3F95AF7F1}" type="pres">
      <dgm:prSet presAssocID="{96C163FC-75F5-4002-BB5D-9D3832717B9F}" presName="parTxOnly" presStyleLbl="node1" presStyleIdx="2" presStyleCnt="5" custLinFactX="-80084" custLinFactNeighborX="-100000">
        <dgm:presLayoutVars>
          <dgm:chMax val="0"/>
          <dgm:chPref val="0"/>
          <dgm:bulletEnabled val="1"/>
        </dgm:presLayoutVars>
      </dgm:prSet>
      <dgm:spPr/>
      <dgm:t>
        <a:bodyPr/>
        <a:lstStyle/>
        <a:p>
          <a:endParaRPr lang="en-US"/>
        </a:p>
      </dgm:t>
    </dgm:pt>
    <dgm:pt modelId="{5634FAB6-8DFA-4ADC-85CC-A44BB74BA644}" type="pres">
      <dgm:prSet presAssocID="{FA844300-8269-42C6-BFC1-27017E5A94B6}" presName="parTxOnlySpace" presStyleCnt="0"/>
      <dgm:spPr/>
    </dgm:pt>
    <dgm:pt modelId="{7AE7F55A-89BC-48F6-8776-867F6CC30D4D}" type="pres">
      <dgm:prSet presAssocID="{970D044C-975C-4BD6-95EB-2BBCCF9861D8}" presName="parTxOnly" presStyleLbl="node1" presStyleIdx="3" presStyleCnt="5">
        <dgm:presLayoutVars>
          <dgm:chMax val="0"/>
          <dgm:chPref val="0"/>
          <dgm:bulletEnabled val="1"/>
        </dgm:presLayoutVars>
      </dgm:prSet>
      <dgm:spPr/>
      <dgm:t>
        <a:bodyPr/>
        <a:lstStyle/>
        <a:p>
          <a:endParaRPr lang="en-US"/>
        </a:p>
      </dgm:t>
    </dgm:pt>
    <dgm:pt modelId="{8F578257-5DA6-4283-8194-4CEFE1397AEA}" type="pres">
      <dgm:prSet presAssocID="{24F200C0-2430-4024-8934-93005A4213B2}" presName="parTxOnlySpace" presStyleCnt="0"/>
      <dgm:spPr/>
    </dgm:pt>
    <dgm:pt modelId="{FF8D8F74-FF35-4C67-A210-2C83B076D239}" type="pres">
      <dgm:prSet presAssocID="{37B7C0CE-8DAF-4E08-9FCE-B24D13C2FDDB}" presName="parTxOnly" presStyleLbl="node1" presStyleIdx="4" presStyleCnt="5">
        <dgm:presLayoutVars>
          <dgm:chMax val="0"/>
          <dgm:chPref val="0"/>
          <dgm:bulletEnabled val="1"/>
        </dgm:presLayoutVars>
      </dgm:prSet>
      <dgm:spPr/>
      <dgm:t>
        <a:bodyPr/>
        <a:lstStyle/>
        <a:p>
          <a:endParaRPr lang="en-GB"/>
        </a:p>
      </dgm:t>
    </dgm:pt>
  </dgm:ptLst>
  <dgm:cxnLst>
    <dgm:cxn modelId="{FBAE844F-F044-4E28-B70A-A0E06A3AA528}" srcId="{08BB5A91-FA7A-4B2F-ABC2-39793D2C4D5A}" destId="{37ABB39B-11A8-49FF-A025-629BB7E0A3E6}" srcOrd="0" destOrd="0" parTransId="{F7F532A6-2BCC-4EE4-B230-B1E02AFDD4E0}" sibTransId="{06635152-AFD0-4DA2-B5A7-96ED8057B06E}"/>
    <dgm:cxn modelId="{0AE0C577-CB07-44A0-B463-649A82CD3D20}" type="presOf" srcId="{970D044C-975C-4BD6-95EB-2BBCCF9861D8}" destId="{7AE7F55A-89BC-48F6-8776-867F6CC30D4D}" srcOrd="0" destOrd="0" presId="urn:microsoft.com/office/officeart/2005/8/layout/chevron1"/>
    <dgm:cxn modelId="{B8B79596-8C00-4BAF-B09C-07E89841E715}" srcId="{08BB5A91-FA7A-4B2F-ABC2-39793D2C4D5A}" destId="{37B7C0CE-8DAF-4E08-9FCE-B24D13C2FDDB}" srcOrd="4" destOrd="0" parTransId="{BBD76F60-7D1E-4AF3-B608-7AD05477A1B3}" sibTransId="{0A532F77-D946-440F-BBE6-58247D3667FD}"/>
    <dgm:cxn modelId="{7F3D93F3-16D8-40A3-83B4-DEF1F90E03F0}" type="presOf" srcId="{08BB5A91-FA7A-4B2F-ABC2-39793D2C4D5A}" destId="{6B37633A-4B27-4EFA-84FB-897D22DC12C3}" srcOrd="0" destOrd="0" presId="urn:microsoft.com/office/officeart/2005/8/layout/chevron1"/>
    <dgm:cxn modelId="{0FCD71DD-C2E2-4621-AFA9-1823F3A300A9}" type="presOf" srcId="{37B7C0CE-8DAF-4E08-9FCE-B24D13C2FDDB}" destId="{FF8D8F74-FF35-4C67-A210-2C83B076D239}" srcOrd="0" destOrd="0" presId="urn:microsoft.com/office/officeart/2005/8/layout/chevron1"/>
    <dgm:cxn modelId="{EEBBE97E-C352-46A3-807A-1898DA7544FD}" srcId="{08BB5A91-FA7A-4B2F-ABC2-39793D2C4D5A}" destId="{96C163FC-75F5-4002-BB5D-9D3832717B9F}" srcOrd="2" destOrd="0" parTransId="{7A96FA46-7AD5-4005-AA2C-302068880A92}" sibTransId="{FA844300-8269-42C6-BFC1-27017E5A94B6}"/>
    <dgm:cxn modelId="{0FEC641C-16A3-449D-8ED0-0507A1719FA0}" srcId="{08BB5A91-FA7A-4B2F-ABC2-39793D2C4D5A}" destId="{162A1F44-BE2C-4BED-840C-EBAB60F66AA5}" srcOrd="1" destOrd="0" parTransId="{16C1A979-A74C-40D5-AD55-F1C571DA8073}" sibTransId="{8FDD5073-66CE-4F1C-8717-04DECF62CC2B}"/>
    <dgm:cxn modelId="{A32ABCF2-D405-423E-893E-27F7AC53E786}" srcId="{08BB5A91-FA7A-4B2F-ABC2-39793D2C4D5A}" destId="{970D044C-975C-4BD6-95EB-2BBCCF9861D8}" srcOrd="3" destOrd="0" parTransId="{BF2F0C5F-7F1E-4870-893A-B160F899AC3A}" sibTransId="{24F200C0-2430-4024-8934-93005A4213B2}"/>
    <dgm:cxn modelId="{DEFE2F88-321E-4965-B211-965126A81475}" type="presOf" srcId="{37ABB39B-11A8-49FF-A025-629BB7E0A3E6}" destId="{B43D4737-1C21-408E-BA27-F0BEB9A20453}" srcOrd="0" destOrd="0" presId="urn:microsoft.com/office/officeart/2005/8/layout/chevron1"/>
    <dgm:cxn modelId="{CA6845C4-BDAB-4A74-83C4-E46B5F6E3BA8}" type="presOf" srcId="{162A1F44-BE2C-4BED-840C-EBAB60F66AA5}" destId="{0D6DE46A-E265-4C2F-8F65-F35556C2C938}" srcOrd="0" destOrd="0" presId="urn:microsoft.com/office/officeart/2005/8/layout/chevron1"/>
    <dgm:cxn modelId="{AABA14FD-7CAD-462B-88F5-DAEBF3C28D3D}" type="presOf" srcId="{96C163FC-75F5-4002-BB5D-9D3832717B9F}" destId="{285E8652-43FE-45D6-8050-ECE3F95AF7F1}" srcOrd="0" destOrd="0" presId="urn:microsoft.com/office/officeart/2005/8/layout/chevron1"/>
    <dgm:cxn modelId="{A1FA1D52-179C-450D-BDFC-29C10C4294F7}" type="presParOf" srcId="{6B37633A-4B27-4EFA-84FB-897D22DC12C3}" destId="{B43D4737-1C21-408E-BA27-F0BEB9A20453}" srcOrd="0" destOrd="0" presId="urn:microsoft.com/office/officeart/2005/8/layout/chevron1"/>
    <dgm:cxn modelId="{E87EFE74-01B4-4537-B6EE-43BC131A51A5}" type="presParOf" srcId="{6B37633A-4B27-4EFA-84FB-897D22DC12C3}" destId="{FE01F441-BDB6-4F82-989B-AB6128CC3C11}" srcOrd="1" destOrd="0" presId="urn:microsoft.com/office/officeart/2005/8/layout/chevron1"/>
    <dgm:cxn modelId="{1B3530E0-93FE-4367-B5A5-0387BDDF5AC2}" type="presParOf" srcId="{6B37633A-4B27-4EFA-84FB-897D22DC12C3}" destId="{0D6DE46A-E265-4C2F-8F65-F35556C2C938}" srcOrd="2" destOrd="0" presId="urn:microsoft.com/office/officeart/2005/8/layout/chevron1"/>
    <dgm:cxn modelId="{627859E2-8887-4936-8E5D-6FDC58DB2912}" type="presParOf" srcId="{6B37633A-4B27-4EFA-84FB-897D22DC12C3}" destId="{F5D8B2DE-77EE-4C64-BE14-F61A2FD6499B}" srcOrd="3" destOrd="0" presId="urn:microsoft.com/office/officeart/2005/8/layout/chevron1"/>
    <dgm:cxn modelId="{1E009448-4969-4428-ADA5-E4BE5AAC5301}" type="presParOf" srcId="{6B37633A-4B27-4EFA-84FB-897D22DC12C3}" destId="{285E8652-43FE-45D6-8050-ECE3F95AF7F1}" srcOrd="4" destOrd="0" presId="urn:microsoft.com/office/officeart/2005/8/layout/chevron1"/>
    <dgm:cxn modelId="{445CFB99-0A81-4BFB-8BE6-9C20B00FDEB4}" type="presParOf" srcId="{6B37633A-4B27-4EFA-84FB-897D22DC12C3}" destId="{5634FAB6-8DFA-4ADC-85CC-A44BB74BA644}" srcOrd="5" destOrd="0" presId="urn:microsoft.com/office/officeart/2005/8/layout/chevron1"/>
    <dgm:cxn modelId="{13C2E467-E93D-4E9C-8861-8D39C660DBBC}" type="presParOf" srcId="{6B37633A-4B27-4EFA-84FB-897D22DC12C3}" destId="{7AE7F55A-89BC-48F6-8776-867F6CC30D4D}" srcOrd="6" destOrd="0" presId="urn:microsoft.com/office/officeart/2005/8/layout/chevron1"/>
    <dgm:cxn modelId="{8BAB1CD0-2913-435C-B7AB-D411B37A9014}" type="presParOf" srcId="{6B37633A-4B27-4EFA-84FB-897D22DC12C3}" destId="{8F578257-5DA6-4283-8194-4CEFE1397AEA}" srcOrd="7" destOrd="0" presId="urn:microsoft.com/office/officeart/2005/8/layout/chevron1"/>
    <dgm:cxn modelId="{5E1A5FDE-60DD-43BE-9ACF-2A66DF7DDEF5}" type="presParOf" srcId="{6B37633A-4B27-4EFA-84FB-897D22DC12C3}" destId="{FF8D8F74-FF35-4C67-A210-2C83B076D239}" srcOrd="8"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08BB5A91-FA7A-4B2F-ABC2-39793D2C4D5A}" type="doc">
      <dgm:prSet loTypeId="urn:microsoft.com/office/officeart/2005/8/layout/chevron1" loCatId="process" qsTypeId="urn:microsoft.com/office/officeart/2005/8/quickstyle/simple1" qsCatId="simple" csTypeId="urn:microsoft.com/office/officeart/2005/8/colors/accent1_2" csCatId="accent1" phldr="1"/>
      <dgm:spPr/>
    </dgm:pt>
    <dgm:pt modelId="{970D044C-975C-4BD6-95EB-2BBCCF9861D8}">
      <dgm:prSet/>
      <dgm:spPr>
        <a:solidFill>
          <a:srgbClr val="000080"/>
        </a:solidFill>
      </dgm:spPr>
      <dgm:t>
        <a:bodyPr/>
        <a:lstStyle/>
        <a:p>
          <a:r>
            <a:rPr lang="en-US" b="0" dirty="0" smtClean="0">
              <a:solidFill>
                <a:schemeClr val="bg1"/>
              </a:solidFill>
              <a:latin typeface="Times New Roman" pitchFamily="18" charset="0"/>
              <a:cs typeface="Times New Roman" pitchFamily="18" charset="0"/>
            </a:rPr>
            <a:t>Capital Market Analysis </a:t>
          </a:r>
          <a:endParaRPr lang="en-US" b="0" dirty="0">
            <a:solidFill>
              <a:schemeClr val="bg1"/>
            </a:solidFill>
            <a:latin typeface="Times New Roman" pitchFamily="18" charset="0"/>
            <a:cs typeface="Times New Roman" pitchFamily="18" charset="0"/>
          </a:endParaRPr>
        </a:p>
      </dgm:t>
    </dgm:pt>
    <dgm:pt modelId="{BF2F0C5F-7F1E-4870-893A-B160F899AC3A}" type="parTrans" cxnId="{A32ABCF2-D405-423E-893E-27F7AC53E786}">
      <dgm:prSet/>
      <dgm:spPr/>
      <dgm:t>
        <a:bodyPr/>
        <a:lstStyle/>
        <a:p>
          <a:endParaRPr lang="en-US">
            <a:solidFill>
              <a:srgbClr val="000000"/>
            </a:solidFill>
          </a:endParaRPr>
        </a:p>
      </dgm:t>
    </dgm:pt>
    <dgm:pt modelId="{24F200C0-2430-4024-8934-93005A4213B2}" type="sibTrans" cxnId="{A32ABCF2-D405-423E-893E-27F7AC53E786}">
      <dgm:prSet/>
      <dgm:spPr/>
      <dgm:t>
        <a:bodyPr/>
        <a:lstStyle/>
        <a:p>
          <a:endParaRPr lang="en-US">
            <a:solidFill>
              <a:srgbClr val="000000"/>
            </a:solidFill>
          </a:endParaRPr>
        </a:p>
      </dgm:t>
    </dgm:pt>
    <dgm:pt modelId="{37ABB39B-11A8-49FF-A025-629BB7E0A3E6}">
      <dgm:prSet phldrT="[Text]"/>
      <dgm:spPr>
        <a:solidFill>
          <a:schemeClr val="accent1">
            <a:lumMod val="40000"/>
            <a:lumOff val="60000"/>
          </a:schemeClr>
        </a:solidFill>
      </dgm:spPr>
      <dgm:t>
        <a:bodyPr/>
        <a:lstStyle/>
        <a:p>
          <a:r>
            <a:rPr lang="en-US" dirty="0" smtClean="0">
              <a:solidFill>
                <a:srgbClr val="000000"/>
              </a:solidFill>
              <a:latin typeface="Times New Roman" pitchFamily="18" charset="0"/>
              <a:cs typeface="Times New Roman" pitchFamily="18" charset="0"/>
            </a:rPr>
            <a:t>Capital Market Institutes</a:t>
          </a:r>
          <a:endParaRPr lang="en-US" dirty="0">
            <a:solidFill>
              <a:srgbClr val="000000"/>
            </a:solidFill>
            <a:latin typeface="Times New Roman" pitchFamily="18" charset="0"/>
            <a:cs typeface="Times New Roman" pitchFamily="18" charset="0"/>
          </a:endParaRPr>
        </a:p>
      </dgm:t>
    </dgm:pt>
    <dgm:pt modelId="{06635152-AFD0-4DA2-B5A7-96ED8057B06E}" type="sibTrans" cxnId="{FBAE844F-F044-4E28-B70A-A0E06A3AA528}">
      <dgm:prSet/>
      <dgm:spPr/>
      <dgm:t>
        <a:bodyPr/>
        <a:lstStyle/>
        <a:p>
          <a:endParaRPr lang="en-US">
            <a:solidFill>
              <a:srgbClr val="000000"/>
            </a:solidFill>
          </a:endParaRPr>
        </a:p>
      </dgm:t>
    </dgm:pt>
    <dgm:pt modelId="{F7F532A6-2BCC-4EE4-B230-B1E02AFDD4E0}" type="parTrans" cxnId="{FBAE844F-F044-4E28-B70A-A0E06A3AA528}">
      <dgm:prSet/>
      <dgm:spPr/>
      <dgm:t>
        <a:bodyPr/>
        <a:lstStyle/>
        <a:p>
          <a:endParaRPr lang="en-US">
            <a:solidFill>
              <a:srgbClr val="000000"/>
            </a:solidFill>
          </a:endParaRPr>
        </a:p>
      </dgm:t>
    </dgm:pt>
    <dgm:pt modelId="{37B7C0CE-8DAF-4E08-9FCE-B24D13C2FDDB}">
      <dgm:prSet/>
      <dgm:spPr>
        <a:solidFill>
          <a:schemeClr val="accent1">
            <a:lumMod val="40000"/>
            <a:lumOff val="60000"/>
          </a:schemeClr>
        </a:solidFill>
      </dgm:spPr>
      <dgm:t>
        <a:bodyPr/>
        <a:lstStyle/>
        <a:p>
          <a:r>
            <a:rPr lang="en-US" dirty="0" smtClean="0">
              <a:solidFill>
                <a:srgbClr val="000000"/>
              </a:solidFill>
              <a:latin typeface="Times New Roman" pitchFamily="18" charset="0"/>
              <a:cs typeface="Times New Roman" pitchFamily="18" charset="0"/>
            </a:rPr>
            <a:t>Upcoming Developments</a:t>
          </a:r>
          <a:endParaRPr lang="en-US" dirty="0">
            <a:solidFill>
              <a:srgbClr val="000000"/>
            </a:solidFill>
            <a:latin typeface="Times New Roman" pitchFamily="18" charset="0"/>
            <a:cs typeface="Times New Roman" pitchFamily="18" charset="0"/>
          </a:endParaRPr>
        </a:p>
      </dgm:t>
    </dgm:pt>
    <dgm:pt modelId="{BBD76F60-7D1E-4AF3-B608-7AD05477A1B3}" type="parTrans" cxnId="{B8B79596-8C00-4BAF-B09C-07E89841E715}">
      <dgm:prSet/>
      <dgm:spPr/>
      <dgm:t>
        <a:bodyPr/>
        <a:lstStyle/>
        <a:p>
          <a:endParaRPr lang="en-US"/>
        </a:p>
      </dgm:t>
    </dgm:pt>
    <dgm:pt modelId="{0A532F77-D946-440F-BBE6-58247D3667FD}" type="sibTrans" cxnId="{B8B79596-8C00-4BAF-B09C-07E89841E715}">
      <dgm:prSet/>
      <dgm:spPr/>
      <dgm:t>
        <a:bodyPr/>
        <a:lstStyle/>
        <a:p>
          <a:endParaRPr lang="en-US"/>
        </a:p>
      </dgm:t>
    </dgm:pt>
    <dgm:pt modelId="{162A1F44-BE2C-4BED-840C-EBAB60F66AA5}">
      <dgm:prSet phldrT="[Text]"/>
      <dgm:spPr>
        <a:solidFill>
          <a:schemeClr val="accent1">
            <a:lumMod val="40000"/>
            <a:lumOff val="60000"/>
          </a:schemeClr>
        </a:solidFill>
      </dgm:spPr>
      <dgm:t>
        <a:bodyPr/>
        <a:lstStyle/>
        <a:p>
          <a:r>
            <a:rPr lang="en-US" dirty="0" smtClean="0">
              <a:solidFill>
                <a:srgbClr val="000000"/>
              </a:solidFill>
              <a:latin typeface="Times New Roman" pitchFamily="18" charset="0"/>
              <a:cs typeface="Times New Roman" pitchFamily="18" charset="0"/>
            </a:rPr>
            <a:t>Brokerage Industry</a:t>
          </a:r>
          <a:endParaRPr lang="en-US" dirty="0">
            <a:solidFill>
              <a:srgbClr val="000000"/>
            </a:solidFill>
            <a:latin typeface="Times New Roman" pitchFamily="18" charset="0"/>
            <a:cs typeface="Times New Roman" pitchFamily="18" charset="0"/>
          </a:endParaRPr>
        </a:p>
      </dgm:t>
    </dgm:pt>
    <dgm:pt modelId="{8FDD5073-66CE-4F1C-8717-04DECF62CC2B}" type="sibTrans" cxnId="{0FEC641C-16A3-449D-8ED0-0507A1719FA0}">
      <dgm:prSet/>
      <dgm:spPr/>
      <dgm:t>
        <a:bodyPr/>
        <a:lstStyle/>
        <a:p>
          <a:endParaRPr lang="en-GB">
            <a:solidFill>
              <a:srgbClr val="000000"/>
            </a:solidFill>
          </a:endParaRPr>
        </a:p>
      </dgm:t>
    </dgm:pt>
    <dgm:pt modelId="{16C1A979-A74C-40D5-AD55-F1C571DA8073}" type="parTrans" cxnId="{0FEC641C-16A3-449D-8ED0-0507A1719FA0}">
      <dgm:prSet/>
      <dgm:spPr/>
      <dgm:t>
        <a:bodyPr/>
        <a:lstStyle/>
        <a:p>
          <a:endParaRPr lang="en-GB">
            <a:solidFill>
              <a:srgbClr val="000000"/>
            </a:solidFill>
          </a:endParaRPr>
        </a:p>
      </dgm:t>
    </dgm:pt>
    <dgm:pt modelId="{96C163FC-75F5-4002-BB5D-9D3832717B9F}">
      <dgm:prSet/>
      <dgm:spPr>
        <a:solidFill>
          <a:schemeClr val="accent1">
            <a:lumMod val="40000"/>
            <a:lumOff val="60000"/>
          </a:schemeClr>
        </a:solidFill>
      </dgm:spPr>
      <dgm:t>
        <a:bodyPr/>
        <a:lstStyle/>
        <a:p>
          <a:r>
            <a:rPr lang="en-US" dirty="0" smtClean="0">
              <a:solidFill>
                <a:srgbClr val="000000"/>
              </a:solidFill>
              <a:latin typeface="Times New Roman" pitchFamily="18" charset="0"/>
              <a:cs typeface="Times New Roman" pitchFamily="18" charset="0"/>
            </a:rPr>
            <a:t>Regulatory Framework</a:t>
          </a:r>
          <a:endParaRPr lang="en-US" dirty="0">
            <a:solidFill>
              <a:srgbClr val="000000"/>
            </a:solidFill>
            <a:latin typeface="Times New Roman" pitchFamily="18" charset="0"/>
            <a:cs typeface="Times New Roman" pitchFamily="18" charset="0"/>
          </a:endParaRPr>
        </a:p>
      </dgm:t>
    </dgm:pt>
    <dgm:pt modelId="{FA844300-8269-42C6-BFC1-27017E5A94B6}" type="sibTrans" cxnId="{EEBBE97E-C352-46A3-807A-1898DA7544FD}">
      <dgm:prSet/>
      <dgm:spPr/>
      <dgm:t>
        <a:bodyPr/>
        <a:lstStyle/>
        <a:p>
          <a:endParaRPr lang="en-US">
            <a:solidFill>
              <a:srgbClr val="000000"/>
            </a:solidFill>
          </a:endParaRPr>
        </a:p>
      </dgm:t>
    </dgm:pt>
    <dgm:pt modelId="{7A96FA46-7AD5-4005-AA2C-302068880A92}" type="parTrans" cxnId="{EEBBE97E-C352-46A3-807A-1898DA7544FD}">
      <dgm:prSet/>
      <dgm:spPr/>
      <dgm:t>
        <a:bodyPr/>
        <a:lstStyle/>
        <a:p>
          <a:endParaRPr lang="en-US">
            <a:solidFill>
              <a:srgbClr val="000000"/>
            </a:solidFill>
          </a:endParaRPr>
        </a:p>
      </dgm:t>
    </dgm:pt>
    <dgm:pt modelId="{6B37633A-4B27-4EFA-84FB-897D22DC12C3}" type="pres">
      <dgm:prSet presAssocID="{08BB5A91-FA7A-4B2F-ABC2-39793D2C4D5A}" presName="Name0" presStyleCnt="0">
        <dgm:presLayoutVars>
          <dgm:dir/>
          <dgm:animLvl val="lvl"/>
          <dgm:resizeHandles val="exact"/>
        </dgm:presLayoutVars>
      </dgm:prSet>
      <dgm:spPr/>
    </dgm:pt>
    <dgm:pt modelId="{B43D4737-1C21-408E-BA27-F0BEB9A20453}" type="pres">
      <dgm:prSet presAssocID="{37ABB39B-11A8-49FF-A025-629BB7E0A3E6}" presName="parTxOnly" presStyleLbl="node1" presStyleIdx="0" presStyleCnt="5">
        <dgm:presLayoutVars>
          <dgm:chMax val="0"/>
          <dgm:chPref val="0"/>
          <dgm:bulletEnabled val="1"/>
        </dgm:presLayoutVars>
      </dgm:prSet>
      <dgm:spPr/>
      <dgm:t>
        <a:bodyPr/>
        <a:lstStyle/>
        <a:p>
          <a:endParaRPr lang="en-US"/>
        </a:p>
      </dgm:t>
    </dgm:pt>
    <dgm:pt modelId="{FE01F441-BDB6-4F82-989B-AB6128CC3C11}" type="pres">
      <dgm:prSet presAssocID="{06635152-AFD0-4DA2-B5A7-96ED8057B06E}" presName="parTxOnlySpace" presStyleCnt="0"/>
      <dgm:spPr/>
    </dgm:pt>
    <dgm:pt modelId="{0D6DE46A-E265-4C2F-8F65-F35556C2C938}" type="pres">
      <dgm:prSet presAssocID="{162A1F44-BE2C-4BED-840C-EBAB60F66AA5}" presName="parTxOnly" presStyleLbl="node1" presStyleIdx="1" presStyleCnt="5" custLinFactX="80084" custLinFactNeighborX="100000">
        <dgm:presLayoutVars>
          <dgm:chMax val="0"/>
          <dgm:chPref val="0"/>
          <dgm:bulletEnabled val="1"/>
        </dgm:presLayoutVars>
      </dgm:prSet>
      <dgm:spPr/>
      <dgm:t>
        <a:bodyPr/>
        <a:lstStyle/>
        <a:p>
          <a:endParaRPr lang="en-GB"/>
        </a:p>
      </dgm:t>
    </dgm:pt>
    <dgm:pt modelId="{F5D8B2DE-77EE-4C64-BE14-F61A2FD6499B}" type="pres">
      <dgm:prSet presAssocID="{8FDD5073-66CE-4F1C-8717-04DECF62CC2B}" presName="parTxOnlySpace" presStyleCnt="0"/>
      <dgm:spPr/>
    </dgm:pt>
    <dgm:pt modelId="{285E8652-43FE-45D6-8050-ECE3F95AF7F1}" type="pres">
      <dgm:prSet presAssocID="{96C163FC-75F5-4002-BB5D-9D3832717B9F}" presName="parTxOnly" presStyleLbl="node1" presStyleIdx="2" presStyleCnt="5" custLinFactX="-80084" custLinFactNeighborX="-100000">
        <dgm:presLayoutVars>
          <dgm:chMax val="0"/>
          <dgm:chPref val="0"/>
          <dgm:bulletEnabled val="1"/>
        </dgm:presLayoutVars>
      </dgm:prSet>
      <dgm:spPr/>
      <dgm:t>
        <a:bodyPr/>
        <a:lstStyle/>
        <a:p>
          <a:endParaRPr lang="en-US"/>
        </a:p>
      </dgm:t>
    </dgm:pt>
    <dgm:pt modelId="{5634FAB6-8DFA-4ADC-85CC-A44BB74BA644}" type="pres">
      <dgm:prSet presAssocID="{FA844300-8269-42C6-BFC1-27017E5A94B6}" presName="parTxOnlySpace" presStyleCnt="0"/>
      <dgm:spPr/>
    </dgm:pt>
    <dgm:pt modelId="{7AE7F55A-89BC-48F6-8776-867F6CC30D4D}" type="pres">
      <dgm:prSet presAssocID="{970D044C-975C-4BD6-95EB-2BBCCF9861D8}" presName="parTxOnly" presStyleLbl="node1" presStyleIdx="3" presStyleCnt="5">
        <dgm:presLayoutVars>
          <dgm:chMax val="0"/>
          <dgm:chPref val="0"/>
          <dgm:bulletEnabled val="1"/>
        </dgm:presLayoutVars>
      </dgm:prSet>
      <dgm:spPr/>
      <dgm:t>
        <a:bodyPr/>
        <a:lstStyle/>
        <a:p>
          <a:endParaRPr lang="en-US"/>
        </a:p>
      </dgm:t>
    </dgm:pt>
    <dgm:pt modelId="{8F578257-5DA6-4283-8194-4CEFE1397AEA}" type="pres">
      <dgm:prSet presAssocID="{24F200C0-2430-4024-8934-93005A4213B2}" presName="parTxOnlySpace" presStyleCnt="0"/>
      <dgm:spPr/>
    </dgm:pt>
    <dgm:pt modelId="{FF8D8F74-FF35-4C67-A210-2C83B076D239}" type="pres">
      <dgm:prSet presAssocID="{37B7C0CE-8DAF-4E08-9FCE-B24D13C2FDDB}" presName="parTxOnly" presStyleLbl="node1" presStyleIdx="4" presStyleCnt="5">
        <dgm:presLayoutVars>
          <dgm:chMax val="0"/>
          <dgm:chPref val="0"/>
          <dgm:bulletEnabled val="1"/>
        </dgm:presLayoutVars>
      </dgm:prSet>
      <dgm:spPr/>
      <dgm:t>
        <a:bodyPr/>
        <a:lstStyle/>
        <a:p>
          <a:endParaRPr lang="en-GB"/>
        </a:p>
      </dgm:t>
    </dgm:pt>
  </dgm:ptLst>
  <dgm:cxnLst>
    <dgm:cxn modelId="{0FEC641C-16A3-449D-8ED0-0507A1719FA0}" srcId="{08BB5A91-FA7A-4B2F-ABC2-39793D2C4D5A}" destId="{162A1F44-BE2C-4BED-840C-EBAB60F66AA5}" srcOrd="1" destOrd="0" parTransId="{16C1A979-A74C-40D5-AD55-F1C571DA8073}" sibTransId="{8FDD5073-66CE-4F1C-8717-04DECF62CC2B}"/>
    <dgm:cxn modelId="{FBAE844F-F044-4E28-B70A-A0E06A3AA528}" srcId="{08BB5A91-FA7A-4B2F-ABC2-39793D2C4D5A}" destId="{37ABB39B-11A8-49FF-A025-629BB7E0A3E6}" srcOrd="0" destOrd="0" parTransId="{F7F532A6-2BCC-4EE4-B230-B1E02AFDD4E0}" sibTransId="{06635152-AFD0-4DA2-B5A7-96ED8057B06E}"/>
    <dgm:cxn modelId="{EEBBE97E-C352-46A3-807A-1898DA7544FD}" srcId="{08BB5A91-FA7A-4B2F-ABC2-39793D2C4D5A}" destId="{96C163FC-75F5-4002-BB5D-9D3832717B9F}" srcOrd="2" destOrd="0" parTransId="{7A96FA46-7AD5-4005-AA2C-302068880A92}" sibTransId="{FA844300-8269-42C6-BFC1-27017E5A94B6}"/>
    <dgm:cxn modelId="{736BD498-0D20-42BF-B5EE-5D76865EA6ED}" type="presOf" srcId="{970D044C-975C-4BD6-95EB-2BBCCF9861D8}" destId="{7AE7F55A-89BC-48F6-8776-867F6CC30D4D}" srcOrd="0" destOrd="0" presId="urn:microsoft.com/office/officeart/2005/8/layout/chevron1"/>
    <dgm:cxn modelId="{B8B79596-8C00-4BAF-B09C-07E89841E715}" srcId="{08BB5A91-FA7A-4B2F-ABC2-39793D2C4D5A}" destId="{37B7C0CE-8DAF-4E08-9FCE-B24D13C2FDDB}" srcOrd="4" destOrd="0" parTransId="{BBD76F60-7D1E-4AF3-B608-7AD05477A1B3}" sibTransId="{0A532F77-D946-440F-BBE6-58247D3667FD}"/>
    <dgm:cxn modelId="{A32ABCF2-D405-423E-893E-27F7AC53E786}" srcId="{08BB5A91-FA7A-4B2F-ABC2-39793D2C4D5A}" destId="{970D044C-975C-4BD6-95EB-2BBCCF9861D8}" srcOrd="3" destOrd="0" parTransId="{BF2F0C5F-7F1E-4870-893A-B160F899AC3A}" sibTransId="{24F200C0-2430-4024-8934-93005A4213B2}"/>
    <dgm:cxn modelId="{D3A5D53D-F144-4156-811C-9C0311B1497D}" type="presOf" srcId="{96C163FC-75F5-4002-BB5D-9D3832717B9F}" destId="{285E8652-43FE-45D6-8050-ECE3F95AF7F1}" srcOrd="0" destOrd="0" presId="urn:microsoft.com/office/officeart/2005/8/layout/chevron1"/>
    <dgm:cxn modelId="{C79FD5A3-2B56-4CBF-8F51-1D8F38ECC756}" type="presOf" srcId="{162A1F44-BE2C-4BED-840C-EBAB60F66AA5}" destId="{0D6DE46A-E265-4C2F-8F65-F35556C2C938}" srcOrd="0" destOrd="0" presId="urn:microsoft.com/office/officeart/2005/8/layout/chevron1"/>
    <dgm:cxn modelId="{60240DFA-96BA-47EA-A2EF-C6FC1E94CAC4}" type="presOf" srcId="{37B7C0CE-8DAF-4E08-9FCE-B24D13C2FDDB}" destId="{FF8D8F74-FF35-4C67-A210-2C83B076D239}" srcOrd="0" destOrd="0" presId="urn:microsoft.com/office/officeart/2005/8/layout/chevron1"/>
    <dgm:cxn modelId="{79442B7E-8226-4C99-A07B-0235D8E94AF1}" type="presOf" srcId="{37ABB39B-11A8-49FF-A025-629BB7E0A3E6}" destId="{B43D4737-1C21-408E-BA27-F0BEB9A20453}" srcOrd="0" destOrd="0" presId="urn:microsoft.com/office/officeart/2005/8/layout/chevron1"/>
    <dgm:cxn modelId="{F8C00032-9420-4F08-8CE3-80CDDED83E4C}" type="presOf" srcId="{08BB5A91-FA7A-4B2F-ABC2-39793D2C4D5A}" destId="{6B37633A-4B27-4EFA-84FB-897D22DC12C3}" srcOrd="0" destOrd="0" presId="urn:microsoft.com/office/officeart/2005/8/layout/chevron1"/>
    <dgm:cxn modelId="{C4948AD2-2D0E-4B2F-B33C-8EEE52712726}" type="presParOf" srcId="{6B37633A-4B27-4EFA-84FB-897D22DC12C3}" destId="{B43D4737-1C21-408E-BA27-F0BEB9A20453}" srcOrd="0" destOrd="0" presId="urn:microsoft.com/office/officeart/2005/8/layout/chevron1"/>
    <dgm:cxn modelId="{FBB12DAB-A95D-4052-AAB2-4458FFCA730F}" type="presParOf" srcId="{6B37633A-4B27-4EFA-84FB-897D22DC12C3}" destId="{FE01F441-BDB6-4F82-989B-AB6128CC3C11}" srcOrd="1" destOrd="0" presId="urn:microsoft.com/office/officeart/2005/8/layout/chevron1"/>
    <dgm:cxn modelId="{B82833C8-2C60-45EF-8701-BCDD1ECD5CB9}" type="presParOf" srcId="{6B37633A-4B27-4EFA-84FB-897D22DC12C3}" destId="{0D6DE46A-E265-4C2F-8F65-F35556C2C938}" srcOrd="2" destOrd="0" presId="urn:microsoft.com/office/officeart/2005/8/layout/chevron1"/>
    <dgm:cxn modelId="{83EEA0FC-1D4A-4827-B884-F255350F4317}" type="presParOf" srcId="{6B37633A-4B27-4EFA-84FB-897D22DC12C3}" destId="{F5D8B2DE-77EE-4C64-BE14-F61A2FD6499B}" srcOrd="3" destOrd="0" presId="urn:microsoft.com/office/officeart/2005/8/layout/chevron1"/>
    <dgm:cxn modelId="{E58255FB-BAD5-4026-AFBB-C202647BD3F3}" type="presParOf" srcId="{6B37633A-4B27-4EFA-84FB-897D22DC12C3}" destId="{285E8652-43FE-45D6-8050-ECE3F95AF7F1}" srcOrd="4" destOrd="0" presId="urn:microsoft.com/office/officeart/2005/8/layout/chevron1"/>
    <dgm:cxn modelId="{A2C161C1-8320-4CD3-8A3B-8C38D5AB28D5}" type="presParOf" srcId="{6B37633A-4B27-4EFA-84FB-897D22DC12C3}" destId="{5634FAB6-8DFA-4ADC-85CC-A44BB74BA644}" srcOrd="5" destOrd="0" presId="urn:microsoft.com/office/officeart/2005/8/layout/chevron1"/>
    <dgm:cxn modelId="{8ADD41DB-12B6-4021-B76D-D27026DF8361}" type="presParOf" srcId="{6B37633A-4B27-4EFA-84FB-897D22DC12C3}" destId="{7AE7F55A-89BC-48F6-8776-867F6CC30D4D}" srcOrd="6" destOrd="0" presId="urn:microsoft.com/office/officeart/2005/8/layout/chevron1"/>
    <dgm:cxn modelId="{67F1775A-8875-4578-A60C-08E567B85794}" type="presParOf" srcId="{6B37633A-4B27-4EFA-84FB-897D22DC12C3}" destId="{8F578257-5DA6-4283-8194-4CEFE1397AEA}" srcOrd="7" destOrd="0" presId="urn:microsoft.com/office/officeart/2005/8/layout/chevron1"/>
    <dgm:cxn modelId="{9B4FE79A-E162-4F25-8426-B1DBCED0E42B}" type="presParOf" srcId="{6B37633A-4B27-4EFA-84FB-897D22DC12C3}" destId="{FF8D8F74-FF35-4C67-A210-2C83B076D239}" srcOrd="8"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08BB5A91-FA7A-4B2F-ABC2-39793D2C4D5A}" type="doc">
      <dgm:prSet loTypeId="urn:microsoft.com/office/officeart/2005/8/layout/chevron1" loCatId="process" qsTypeId="urn:microsoft.com/office/officeart/2005/8/quickstyle/simple1" qsCatId="simple" csTypeId="urn:microsoft.com/office/officeart/2005/8/colors/accent1_2" csCatId="accent1" phldr="1"/>
      <dgm:spPr/>
    </dgm:pt>
    <dgm:pt modelId="{970D044C-975C-4BD6-95EB-2BBCCF9861D8}">
      <dgm:prSet/>
      <dgm:spPr>
        <a:solidFill>
          <a:schemeClr val="accent1">
            <a:lumMod val="40000"/>
            <a:lumOff val="60000"/>
          </a:schemeClr>
        </a:solidFill>
      </dgm:spPr>
      <dgm:t>
        <a:bodyPr/>
        <a:lstStyle/>
        <a:p>
          <a:r>
            <a:rPr lang="en-US" b="0" dirty="0" smtClean="0">
              <a:solidFill>
                <a:srgbClr val="000000"/>
              </a:solidFill>
              <a:latin typeface="Times New Roman" pitchFamily="18" charset="0"/>
              <a:cs typeface="Times New Roman" pitchFamily="18" charset="0"/>
            </a:rPr>
            <a:t>Capital Market Analysis </a:t>
          </a:r>
          <a:endParaRPr lang="en-US" b="0" dirty="0">
            <a:solidFill>
              <a:srgbClr val="000000"/>
            </a:solidFill>
            <a:latin typeface="Times New Roman" pitchFamily="18" charset="0"/>
            <a:cs typeface="Times New Roman" pitchFamily="18" charset="0"/>
          </a:endParaRPr>
        </a:p>
      </dgm:t>
    </dgm:pt>
    <dgm:pt modelId="{BF2F0C5F-7F1E-4870-893A-B160F899AC3A}" type="parTrans" cxnId="{A32ABCF2-D405-423E-893E-27F7AC53E786}">
      <dgm:prSet/>
      <dgm:spPr/>
      <dgm:t>
        <a:bodyPr/>
        <a:lstStyle/>
        <a:p>
          <a:endParaRPr lang="en-US">
            <a:solidFill>
              <a:srgbClr val="000000"/>
            </a:solidFill>
          </a:endParaRPr>
        </a:p>
      </dgm:t>
    </dgm:pt>
    <dgm:pt modelId="{24F200C0-2430-4024-8934-93005A4213B2}" type="sibTrans" cxnId="{A32ABCF2-D405-423E-893E-27F7AC53E786}">
      <dgm:prSet/>
      <dgm:spPr/>
      <dgm:t>
        <a:bodyPr/>
        <a:lstStyle/>
        <a:p>
          <a:endParaRPr lang="en-US">
            <a:solidFill>
              <a:srgbClr val="000000"/>
            </a:solidFill>
          </a:endParaRPr>
        </a:p>
      </dgm:t>
    </dgm:pt>
    <dgm:pt modelId="{37ABB39B-11A8-49FF-A025-629BB7E0A3E6}">
      <dgm:prSet phldrT="[Text]"/>
      <dgm:spPr>
        <a:solidFill>
          <a:schemeClr val="accent1">
            <a:lumMod val="40000"/>
            <a:lumOff val="60000"/>
          </a:schemeClr>
        </a:solidFill>
      </dgm:spPr>
      <dgm:t>
        <a:bodyPr/>
        <a:lstStyle/>
        <a:p>
          <a:r>
            <a:rPr lang="en-US" dirty="0" smtClean="0">
              <a:solidFill>
                <a:srgbClr val="000000"/>
              </a:solidFill>
              <a:latin typeface="Times New Roman" pitchFamily="18" charset="0"/>
              <a:cs typeface="Times New Roman" pitchFamily="18" charset="0"/>
            </a:rPr>
            <a:t>Capital Market Institutes</a:t>
          </a:r>
          <a:endParaRPr lang="en-US" dirty="0">
            <a:solidFill>
              <a:srgbClr val="000000"/>
            </a:solidFill>
            <a:latin typeface="Times New Roman" pitchFamily="18" charset="0"/>
            <a:cs typeface="Times New Roman" pitchFamily="18" charset="0"/>
          </a:endParaRPr>
        </a:p>
      </dgm:t>
    </dgm:pt>
    <dgm:pt modelId="{06635152-AFD0-4DA2-B5A7-96ED8057B06E}" type="sibTrans" cxnId="{FBAE844F-F044-4E28-B70A-A0E06A3AA528}">
      <dgm:prSet/>
      <dgm:spPr/>
      <dgm:t>
        <a:bodyPr/>
        <a:lstStyle/>
        <a:p>
          <a:endParaRPr lang="en-US">
            <a:solidFill>
              <a:srgbClr val="000000"/>
            </a:solidFill>
          </a:endParaRPr>
        </a:p>
      </dgm:t>
    </dgm:pt>
    <dgm:pt modelId="{F7F532A6-2BCC-4EE4-B230-B1E02AFDD4E0}" type="parTrans" cxnId="{FBAE844F-F044-4E28-B70A-A0E06A3AA528}">
      <dgm:prSet/>
      <dgm:spPr/>
      <dgm:t>
        <a:bodyPr/>
        <a:lstStyle/>
        <a:p>
          <a:endParaRPr lang="en-US">
            <a:solidFill>
              <a:srgbClr val="000000"/>
            </a:solidFill>
          </a:endParaRPr>
        </a:p>
      </dgm:t>
    </dgm:pt>
    <dgm:pt modelId="{37B7C0CE-8DAF-4E08-9FCE-B24D13C2FDDB}">
      <dgm:prSet/>
      <dgm:spPr>
        <a:solidFill>
          <a:srgbClr val="000080"/>
        </a:solidFill>
      </dgm:spPr>
      <dgm:t>
        <a:bodyPr/>
        <a:lstStyle/>
        <a:p>
          <a:r>
            <a:rPr lang="en-US" dirty="0" smtClean="0">
              <a:solidFill>
                <a:schemeClr val="bg1"/>
              </a:solidFill>
              <a:latin typeface="Times New Roman" pitchFamily="18" charset="0"/>
              <a:cs typeface="Times New Roman" pitchFamily="18" charset="0"/>
            </a:rPr>
            <a:t>Upcoming Developments</a:t>
          </a:r>
          <a:endParaRPr lang="en-US" dirty="0">
            <a:solidFill>
              <a:schemeClr val="bg1"/>
            </a:solidFill>
            <a:latin typeface="Times New Roman" pitchFamily="18" charset="0"/>
            <a:cs typeface="Times New Roman" pitchFamily="18" charset="0"/>
          </a:endParaRPr>
        </a:p>
      </dgm:t>
    </dgm:pt>
    <dgm:pt modelId="{BBD76F60-7D1E-4AF3-B608-7AD05477A1B3}" type="parTrans" cxnId="{B8B79596-8C00-4BAF-B09C-07E89841E715}">
      <dgm:prSet/>
      <dgm:spPr/>
      <dgm:t>
        <a:bodyPr/>
        <a:lstStyle/>
        <a:p>
          <a:endParaRPr lang="en-US"/>
        </a:p>
      </dgm:t>
    </dgm:pt>
    <dgm:pt modelId="{0A532F77-D946-440F-BBE6-58247D3667FD}" type="sibTrans" cxnId="{B8B79596-8C00-4BAF-B09C-07E89841E715}">
      <dgm:prSet/>
      <dgm:spPr/>
      <dgm:t>
        <a:bodyPr/>
        <a:lstStyle/>
        <a:p>
          <a:endParaRPr lang="en-US"/>
        </a:p>
      </dgm:t>
    </dgm:pt>
    <dgm:pt modelId="{162A1F44-BE2C-4BED-840C-EBAB60F66AA5}">
      <dgm:prSet phldrT="[Text]"/>
      <dgm:spPr>
        <a:solidFill>
          <a:schemeClr val="accent1">
            <a:lumMod val="40000"/>
            <a:lumOff val="60000"/>
          </a:schemeClr>
        </a:solidFill>
      </dgm:spPr>
      <dgm:t>
        <a:bodyPr/>
        <a:lstStyle/>
        <a:p>
          <a:r>
            <a:rPr lang="en-US" dirty="0" smtClean="0">
              <a:solidFill>
                <a:srgbClr val="000000"/>
              </a:solidFill>
              <a:latin typeface="Times New Roman" pitchFamily="18" charset="0"/>
              <a:cs typeface="Times New Roman" pitchFamily="18" charset="0"/>
            </a:rPr>
            <a:t>Brokerage Industry</a:t>
          </a:r>
          <a:endParaRPr lang="en-US" dirty="0">
            <a:solidFill>
              <a:srgbClr val="000000"/>
            </a:solidFill>
            <a:latin typeface="Times New Roman" pitchFamily="18" charset="0"/>
            <a:cs typeface="Times New Roman" pitchFamily="18" charset="0"/>
          </a:endParaRPr>
        </a:p>
      </dgm:t>
    </dgm:pt>
    <dgm:pt modelId="{8FDD5073-66CE-4F1C-8717-04DECF62CC2B}" type="sibTrans" cxnId="{0FEC641C-16A3-449D-8ED0-0507A1719FA0}">
      <dgm:prSet/>
      <dgm:spPr/>
      <dgm:t>
        <a:bodyPr/>
        <a:lstStyle/>
        <a:p>
          <a:endParaRPr lang="en-GB">
            <a:solidFill>
              <a:srgbClr val="000000"/>
            </a:solidFill>
          </a:endParaRPr>
        </a:p>
      </dgm:t>
    </dgm:pt>
    <dgm:pt modelId="{16C1A979-A74C-40D5-AD55-F1C571DA8073}" type="parTrans" cxnId="{0FEC641C-16A3-449D-8ED0-0507A1719FA0}">
      <dgm:prSet/>
      <dgm:spPr/>
      <dgm:t>
        <a:bodyPr/>
        <a:lstStyle/>
        <a:p>
          <a:endParaRPr lang="en-GB">
            <a:solidFill>
              <a:srgbClr val="000000"/>
            </a:solidFill>
          </a:endParaRPr>
        </a:p>
      </dgm:t>
    </dgm:pt>
    <dgm:pt modelId="{96C163FC-75F5-4002-BB5D-9D3832717B9F}">
      <dgm:prSet/>
      <dgm:spPr>
        <a:solidFill>
          <a:schemeClr val="accent1">
            <a:lumMod val="40000"/>
            <a:lumOff val="60000"/>
          </a:schemeClr>
        </a:solidFill>
      </dgm:spPr>
      <dgm:t>
        <a:bodyPr/>
        <a:lstStyle/>
        <a:p>
          <a:r>
            <a:rPr lang="en-US" dirty="0" smtClean="0">
              <a:solidFill>
                <a:srgbClr val="000000"/>
              </a:solidFill>
              <a:latin typeface="Times New Roman" pitchFamily="18" charset="0"/>
              <a:cs typeface="Times New Roman" pitchFamily="18" charset="0"/>
            </a:rPr>
            <a:t>Regulatory Framework</a:t>
          </a:r>
          <a:endParaRPr lang="en-US" dirty="0">
            <a:solidFill>
              <a:srgbClr val="000000"/>
            </a:solidFill>
            <a:latin typeface="Times New Roman" pitchFamily="18" charset="0"/>
            <a:cs typeface="Times New Roman" pitchFamily="18" charset="0"/>
          </a:endParaRPr>
        </a:p>
      </dgm:t>
    </dgm:pt>
    <dgm:pt modelId="{FA844300-8269-42C6-BFC1-27017E5A94B6}" type="sibTrans" cxnId="{EEBBE97E-C352-46A3-807A-1898DA7544FD}">
      <dgm:prSet/>
      <dgm:spPr/>
      <dgm:t>
        <a:bodyPr/>
        <a:lstStyle/>
        <a:p>
          <a:endParaRPr lang="en-US">
            <a:solidFill>
              <a:srgbClr val="000000"/>
            </a:solidFill>
          </a:endParaRPr>
        </a:p>
      </dgm:t>
    </dgm:pt>
    <dgm:pt modelId="{7A96FA46-7AD5-4005-AA2C-302068880A92}" type="parTrans" cxnId="{EEBBE97E-C352-46A3-807A-1898DA7544FD}">
      <dgm:prSet/>
      <dgm:spPr/>
      <dgm:t>
        <a:bodyPr/>
        <a:lstStyle/>
        <a:p>
          <a:endParaRPr lang="en-US">
            <a:solidFill>
              <a:srgbClr val="000000"/>
            </a:solidFill>
          </a:endParaRPr>
        </a:p>
      </dgm:t>
    </dgm:pt>
    <dgm:pt modelId="{6B37633A-4B27-4EFA-84FB-897D22DC12C3}" type="pres">
      <dgm:prSet presAssocID="{08BB5A91-FA7A-4B2F-ABC2-39793D2C4D5A}" presName="Name0" presStyleCnt="0">
        <dgm:presLayoutVars>
          <dgm:dir/>
          <dgm:animLvl val="lvl"/>
          <dgm:resizeHandles val="exact"/>
        </dgm:presLayoutVars>
      </dgm:prSet>
      <dgm:spPr/>
    </dgm:pt>
    <dgm:pt modelId="{B43D4737-1C21-408E-BA27-F0BEB9A20453}" type="pres">
      <dgm:prSet presAssocID="{37ABB39B-11A8-49FF-A025-629BB7E0A3E6}" presName="parTxOnly" presStyleLbl="node1" presStyleIdx="0" presStyleCnt="5">
        <dgm:presLayoutVars>
          <dgm:chMax val="0"/>
          <dgm:chPref val="0"/>
          <dgm:bulletEnabled val="1"/>
        </dgm:presLayoutVars>
      </dgm:prSet>
      <dgm:spPr/>
      <dgm:t>
        <a:bodyPr/>
        <a:lstStyle/>
        <a:p>
          <a:endParaRPr lang="en-US"/>
        </a:p>
      </dgm:t>
    </dgm:pt>
    <dgm:pt modelId="{FE01F441-BDB6-4F82-989B-AB6128CC3C11}" type="pres">
      <dgm:prSet presAssocID="{06635152-AFD0-4DA2-B5A7-96ED8057B06E}" presName="parTxOnlySpace" presStyleCnt="0"/>
      <dgm:spPr/>
    </dgm:pt>
    <dgm:pt modelId="{0D6DE46A-E265-4C2F-8F65-F35556C2C938}" type="pres">
      <dgm:prSet presAssocID="{162A1F44-BE2C-4BED-840C-EBAB60F66AA5}" presName="parTxOnly" presStyleLbl="node1" presStyleIdx="1" presStyleCnt="5" custLinFactX="80084" custLinFactNeighborX="100000">
        <dgm:presLayoutVars>
          <dgm:chMax val="0"/>
          <dgm:chPref val="0"/>
          <dgm:bulletEnabled val="1"/>
        </dgm:presLayoutVars>
      </dgm:prSet>
      <dgm:spPr/>
      <dgm:t>
        <a:bodyPr/>
        <a:lstStyle/>
        <a:p>
          <a:endParaRPr lang="en-GB"/>
        </a:p>
      </dgm:t>
    </dgm:pt>
    <dgm:pt modelId="{F5D8B2DE-77EE-4C64-BE14-F61A2FD6499B}" type="pres">
      <dgm:prSet presAssocID="{8FDD5073-66CE-4F1C-8717-04DECF62CC2B}" presName="parTxOnlySpace" presStyleCnt="0"/>
      <dgm:spPr/>
    </dgm:pt>
    <dgm:pt modelId="{285E8652-43FE-45D6-8050-ECE3F95AF7F1}" type="pres">
      <dgm:prSet presAssocID="{96C163FC-75F5-4002-BB5D-9D3832717B9F}" presName="parTxOnly" presStyleLbl="node1" presStyleIdx="2" presStyleCnt="5" custLinFactX="-80084" custLinFactNeighborX="-100000">
        <dgm:presLayoutVars>
          <dgm:chMax val="0"/>
          <dgm:chPref val="0"/>
          <dgm:bulletEnabled val="1"/>
        </dgm:presLayoutVars>
      </dgm:prSet>
      <dgm:spPr/>
      <dgm:t>
        <a:bodyPr/>
        <a:lstStyle/>
        <a:p>
          <a:endParaRPr lang="en-US"/>
        </a:p>
      </dgm:t>
    </dgm:pt>
    <dgm:pt modelId="{5634FAB6-8DFA-4ADC-85CC-A44BB74BA644}" type="pres">
      <dgm:prSet presAssocID="{FA844300-8269-42C6-BFC1-27017E5A94B6}" presName="parTxOnlySpace" presStyleCnt="0"/>
      <dgm:spPr/>
    </dgm:pt>
    <dgm:pt modelId="{7AE7F55A-89BC-48F6-8776-867F6CC30D4D}" type="pres">
      <dgm:prSet presAssocID="{970D044C-975C-4BD6-95EB-2BBCCF9861D8}" presName="parTxOnly" presStyleLbl="node1" presStyleIdx="3" presStyleCnt="5">
        <dgm:presLayoutVars>
          <dgm:chMax val="0"/>
          <dgm:chPref val="0"/>
          <dgm:bulletEnabled val="1"/>
        </dgm:presLayoutVars>
      </dgm:prSet>
      <dgm:spPr/>
      <dgm:t>
        <a:bodyPr/>
        <a:lstStyle/>
        <a:p>
          <a:endParaRPr lang="en-US"/>
        </a:p>
      </dgm:t>
    </dgm:pt>
    <dgm:pt modelId="{8F578257-5DA6-4283-8194-4CEFE1397AEA}" type="pres">
      <dgm:prSet presAssocID="{24F200C0-2430-4024-8934-93005A4213B2}" presName="parTxOnlySpace" presStyleCnt="0"/>
      <dgm:spPr/>
    </dgm:pt>
    <dgm:pt modelId="{FF8D8F74-FF35-4C67-A210-2C83B076D239}" type="pres">
      <dgm:prSet presAssocID="{37B7C0CE-8DAF-4E08-9FCE-B24D13C2FDDB}" presName="parTxOnly" presStyleLbl="node1" presStyleIdx="4" presStyleCnt="5">
        <dgm:presLayoutVars>
          <dgm:chMax val="0"/>
          <dgm:chPref val="0"/>
          <dgm:bulletEnabled val="1"/>
        </dgm:presLayoutVars>
      </dgm:prSet>
      <dgm:spPr/>
      <dgm:t>
        <a:bodyPr/>
        <a:lstStyle/>
        <a:p>
          <a:endParaRPr lang="en-GB"/>
        </a:p>
      </dgm:t>
    </dgm:pt>
  </dgm:ptLst>
  <dgm:cxnLst>
    <dgm:cxn modelId="{FBAE844F-F044-4E28-B70A-A0E06A3AA528}" srcId="{08BB5A91-FA7A-4B2F-ABC2-39793D2C4D5A}" destId="{37ABB39B-11A8-49FF-A025-629BB7E0A3E6}" srcOrd="0" destOrd="0" parTransId="{F7F532A6-2BCC-4EE4-B230-B1E02AFDD4E0}" sibTransId="{06635152-AFD0-4DA2-B5A7-96ED8057B06E}"/>
    <dgm:cxn modelId="{B8B79596-8C00-4BAF-B09C-07E89841E715}" srcId="{08BB5A91-FA7A-4B2F-ABC2-39793D2C4D5A}" destId="{37B7C0CE-8DAF-4E08-9FCE-B24D13C2FDDB}" srcOrd="4" destOrd="0" parTransId="{BBD76F60-7D1E-4AF3-B608-7AD05477A1B3}" sibTransId="{0A532F77-D946-440F-BBE6-58247D3667FD}"/>
    <dgm:cxn modelId="{25A20093-3199-4D9A-BF84-24B6381E6BC4}" type="presOf" srcId="{37B7C0CE-8DAF-4E08-9FCE-B24D13C2FDDB}" destId="{FF8D8F74-FF35-4C67-A210-2C83B076D239}" srcOrd="0" destOrd="0" presId="urn:microsoft.com/office/officeart/2005/8/layout/chevron1"/>
    <dgm:cxn modelId="{7D324B1D-F771-4655-90EC-6353D30B34FA}" type="presOf" srcId="{08BB5A91-FA7A-4B2F-ABC2-39793D2C4D5A}" destId="{6B37633A-4B27-4EFA-84FB-897D22DC12C3}" srcOrd="0" destOrd="0" presId="urn:microsoft.com/office/officeart/2005/8/layout/chevron1"/>
    <dgm:cxn modelId="{E1085C96-8DB9-4EF1-8C4B-BD944B9C01EF}" type="presOf" srcId="{162A1F44-BE2C-4BED-840C-EBAB60F66AA5}" destId="{0D6DE46A-E265-4C2F-8F65-F35556C2C938}" srcOrd="0" destOrd="0" presId="urn:microsoft.com/office/officeart/2005/8/layout/chevron1"/>
    <dgm:cxn modelId="{84735829-5652-4875-8551-0BFE9F06DE7F}" type="presOf" srcId="{37ABB39B-11A8-49FF-A025-629BB7E0A3E6}" destId="{B43D4737-1C21-408E-BA27-F0BEB9A20453}" srcOrd="0" destOrd="0" presId="urn:microsoft.com/office/officeart/2005/8/layout/chevron1"/>
    <dgm:cxn modelId="{EEBBE97E-C352-46A3-807A-1898DA7544FD}" srcId="{08BB5A91-FA7A-4B2F-ABC2-39793D2C4D5A}" destId="{96C163FC-75F5-4002-BB5D-9D3832717B9F}" srcOrd="2" destOrd="0" parTransId="{7A96FA46-7AD5-4005-AA2C-302068880A92}" sibTransId="{FA844300-8269-42C6-BFC1-27017E5A94B6}"/>
    <dgm:cxn modelId="{0FEC641C-16A3-449D-8ED0-0507A1719FA0}" srcId="{08BB5A91-FA7A-4B2F-ABC2-39793D2C4D5A}" destId="{162A1F44-BE2C-4BED-840C-EBAB60F66AA5}" srcOrd="1" destOrd="0" parTransId="{16C1A979-A74C-40D5-AD55-F1C571DA8073}" sibTransId="{8FDD5073-66CE-4F1C-8717-04DECF62CC2B}"/>
    <dgm:cxn modelId="{6EA8D6E1-6909-4B5E-8D25-A2203C3B4F43}" type="presOf" srcId="{96C163FC-75F5-4002-BB5D-9D3832717B9F}" destId="{285E8652-43FE-45D6-8050-ECE3F95AF7F1}" srcOrd="0" destOrd="0" presId="urn:microsoft.com/office/officeart/2005/8/layout/chevron1"/>
    <dgm:cxn modelId="{A32ABCF2-D405-423E-893E-27F7AC53E786}" srcId="{08BB5A91-FA7A-4B2F-ABC2-39793D2C4D5A}" destId="{970D044C-975C-4BD6-95EB-2BBCCF9861D8}" srcOrd="3" destOrd="0" parTransId="{BF2F0C5F-7F1E-4870-893A-B160F899AC3A}" sibTransId="{24F200C0-2430-4024-8934-93005A4213B2}"/>
    <dgm:cxn modelId="{794C6D32-C337-4439-B076-DABA36740B26}" type="presOf" srcId="{970D044C-975C-4BD6-95EB-2BBCCF9861D8}" destId="{7AE7F55A-89BC-48F6-8776-867F6CC30D4D}" srcOrd="0" destOrd="0" presId="urn:microsoft.com/office/officeart/2005/8/layout/chevron1"/>
    <dgm:cxn modelId="{5AF434F0-5EF5-42B0-8EE5-32112AA9BE41}" type="presParOf" srcId="{6B37633A-4B27-4EFA-84FB-897D22DC12C3}" destId="{B43D4737-1C21-408E-BA27-F0BEB9A20453}" srcOrd="0" destOrd="0" presId="urn:microsoft.com/office/officeart/2005/8/layout/chevron1"/>
    <dgm:cxn modelId="{790A7D67-4362-42B2-9C20-B58920C75666}" type="presParOf" srcId="{6B37633A-4B27-4EFA-84FB-897D22DC12C3}" destId="{FE01F441-BDB6-4F82-989B-AB6128CC3C11}" srcOrd="1" destOrd="0" presId="urn:microsoft.com/office/officeart/2005/8/layout/chevron1"/>
    <dgm:cxn modelId="{6F1325F3-6000-45CD-B7C7-D393FB238F4C}" type="presParOf" srcId="{6B37633A-4B27-4EFA-84FB-897D22DC12C3}" destId="{0D6DE46A-E265-4C2F-8F65-F35556C2C938}" srcOrd="2" destOrd="0" presId="urn:microsoft.com/office/officeart/2005/8/layout/chevron1"/>
    <dgm:cxn modelId="{114D33BE-4D0C-4162-A612-60B2E0F9FB50}" type="presParOf" srcId="{6B37633A-4B27-4EFA-84FB-897D22DC12C3}" destId="{F5D8B2DE-77EE-4C64-BE14-F61A2FD6499B}" srcOrd="3" destOrd="0" presId="urn:microsoft.com/office/officeart/2005/8/layout/chevron1"/>
    <dgm:cxn modelId="{DE4B3A0B-8489-4947-893C-13A892649AB8}" type="presParOf" srcId="{6B37633A-4B27-4EFA-84FB-897D22DC12C3}" destId="{285E8652-43FE-45D6-8050-ECE3F95AF7F1}" srcOrd="4" destOrd="0" presId="urn:microsoft.com/office/officeart/2005/8/layout/chevron1"/>
    <dgm:cxn modelId="{104D7CFA-C5CB-41B5-AD98-FC273196FD2F}" type="presParOf" srcId="{6B37633A-4B27-4EFA-84FB-897D22DC12C3}" destId="{5634FAB6-8DFA-4ADC-85CC-A44BB74BA644}" srcOrd="5" destOrd="0" presId="urn:microsoft.com/office/officeart/2005/8/layout/chevron1"/>
    <dgm:cxn modelId="{29C2DBBA-48F4-4CAF-9B79-858DE953FEC2}" type="presParOf" srcId="{6B37633A-4B27-4EFA-84FB-897D22DC12C3}" destId="{7AE7F55A-89BC-48F6-8776-867F6CC30D4D}" srcOrd="6" destOrd="0" presId="urn:microsoft.com/office/officeart/2005/8/layout/chevron1"/>
    <dgm:cxn modelId="{EAD86FE3-44F0-4810-8D0B-19DC7F32EF9E}" type="presParOf" srcId="{6B37633A-4B27-4EFA-84FB-897D22DC12C3}" destId="{8F578257-5DA6-4283-8194-4CEFE1397AEA}" srcOrd="7" destOrd="0" presId="urn:microsoft.com/office/officeart/2005/8/layout/chevron1"/>
    <dgm:cxn modelId="{2639E23B-9E69-4306-9D85-8473625818BB}" type="presParOf" srcId="{6B37633A-4B27-4EFA-84FB-897D22DC12C3}" destId="{FF8D8F74-FF35-4C67-A210-2C83B076D239}" srcOrd="8"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8BB5A91-FA7A-4B2F-ABC2-39793D2C4D5A}" type="doc">
      <dgm:prSet loTypeId="urn:microsoft.com/office/officeart/2005/8/layout/chevron1" loCatId="process" qsTypeId="urn:microsoft.com/office/officeart/2005/8/quickstyle/simple1" qsCatId="simple" csTypeId="urn:microsoft.com/office/officeart/2005/8/colors/accent1_2" csCatId="accent1" phldr="1"/>
      <dgm:spPr/>
    </dgm:pt>
    <dgm:pt modelId="{970D044C-975C-4BD6-95EB-2BBCCF9861D8}">
      <dgm:prSet/>
      <dgm:spPr>
        <a:solidFill>
          <a:schemeClr val="accent1">
            <a:lumMod val="40000"/>
            <a:lumOff val="60000"/>
          </a:schemeClr>
        </a:solidFill>
      </dgm:spPr>
      <dgm:t>
        <a:bodyPr/>
        <a:lstStyle/>
        <a:p>
          <a:r>
            <a:rPr lang="en-US" b="0" dirty="0" smtClean="0">
              <a:solidFill>
                <a:srgbClr val="000000"/>
              </a:solidFill>
              <a:latin typeface="Times New Roman" pitchFamily="18" charset="0"/>
              <a:cs typeface="Times New Roman" pitchFamily="18" charset="0"/>
            </a:rPr>
            <a:t>Capital Market Analysis </a:t>
          </a:r>
          <a:endParaRPr lang="en-US" b="0" dirty="0">
            <a:solidFill>
              <a:srgbClr val="000000"/>
            </a:solidFill>
            <a:latin typeface="Times New Roman" pitchFamily="18" charset="0"/>
            <a:cs typeface="Times New Roman" pitchFamily="18" charset="0"/>
          </a:endParaRPr>
        </a:p>
      </dgm:t>
    </dgm:pt>
    <dgm:pt modelId="{BF2F0C5F-7F1E-4870-893A-B160F899AC3A}" type="parTrans" cxnId="{A32ABCF2-D405-423E-893E-27F7AC53E786}">
      <dgm:prSet/>
      <dgm:spPr/>
      <dgm:t>
        <a:bodyPr/>
        <a:lstStyle/>
        <a:p>
          <a:endParaRPr lang="en-US">
            <a:solidFill>
              <a:srgbClr val="000000"/>
            </a:solidFill>
          </a:endParaRPr>
        </a:p>
      </dgm:t>
    </dgm:pt>
    <dgm:pt modelId="{24F200C0-2430-4024-8934-93005A4213B2}" type="sibTrans" cxnId="{A32ABCF2-D405-423E-893E-27F7AC53E786}">
      <dgm:prSet/>
      <dgm:spPr/>
      <dgm:t>
        <a:bodyPr/>
        <a:lstStyle/>
        <a:p>
          <a:endParaRPr lang="en-US">
            <a:solidFill>
              <a:srgbClr val="000000"/>
            </a:solidFill>
          </a:endParaRPr>
        </a:p>
      </dgm:t>
    </dgm:pt>
    <dgm:pt modelId="{96C163FC-75F5-4002-BB5D-9D3832717B9F}">
      <dgm:prSet/>
      <dgm:spPr>
        <a:solidFill>
          <a:schemeClr val="accent1">
            <a:lumMod val="40000"/>
            <a:lumOff val="60000"/>
          </a:schemeClr>
        </a:solidFill>
      </dgm:spPr>
      <dgm:t>
        <a:bodyPr/>
        <a:lstStyle/>
        <a:p>
          <a:r>
            <a:rPr lang="en-US" dirty="0" smtClean="0">
              <a:solidFill>
                <a:srgbClr val="000000"/>
              </a:solidFill>
              <a:latin typeface="Times New Roman" pitchFamily="18" charset="0"/>
              <a:cs typeface="Times New Roman" pitchFamily="18" charset="0"/>
            </a:rPr>
            <a:t>Regulatory Framework</a:t>
          </a:r>
          <a:endParaRPr lang="en-US" dirty="0">
            <a:solidFill>
              <a:srgbClr val="000000"/>
            </a:solidFill>
            <a:latin typeface="Times New Roman" pitchFamily="18" charset="0"/>
            <a:cs typeface="Times New Roman" pitchFamily="18" charset="0"/>
          </a:endParaRPr>
        </a:p>
      </dgm:t>
    </dgm:pt>
    <dgm:pt modelId="{7A96FA46-7AD5-4005-AA2C-302068880A92}" type="parTrans" cxnId="{EEBBE97E-C352-46A3-807A-1898DA7544FD}">
      <dgm:prSet/>
      <dgm:spPr/>
      <dgm:t>
        <a:bodyPr/>
        <a:lstStyle/>
        <a:p>
          <a:endParaRPr lang="en-US">
            <a:solidFill>
              <a:srgbClr val="000000"/>
            </a:solidFill>
          </a:endParaRPr>
        </a:p>
      </dgm:t>
    </dgm:pt>
    <dgm:pt modelId="{FA844300-8269-42C6-BFC1-27017E5A94B6}" type="sibTrans" cxnId="{EEBBE97E-C352-46A3-807A-1898DA7544FD}">
      <dgm:prSet/>
      <dgm:spPr/>
      <dgm:t>
        <a:bodyPr/>
        <a:lstStyle/>
        <a:p>
          <a:endParaRPr lang="en-US">
            <a:solidFill>
              <a:srgbClr val="000000"/>
            </a:solidFill>
          </a:endParaRPr>
        </a:p>
      </dgm:t>
    </dgm:pt>
    <dgm:pt modelId="{162A1F44-BE2C-4BED-840C-EBAB60F66AA5}">
      <dgm:prSet phldrT="[Text]"/>
      <dgm:spPr>
        <a:solidFill>
          <a:schemeClr val="accent1">
            <a:lumMod val="40000"/>
            <a:lumOff val="60000"/>
          </a:schemeClr>
        </a:solidFill>
      </dgm:spPr>
      <dgm:t>
        <a:bodyPr/>
        <a:lstStyle/>
        <a:p>
          <a:r>
            <a:rPr lang="en-US" dirty="0" smtClean="0">
              <a:solidFill>
                <a:srgbClr val="000000"/>
              </a:solidFill>
              <a:latin typeface="Times New Roman" pitchFamily="18" charset="0"/>
              <a:cs typeface="Times New Roman" pitchFamily="18" charset="0"/>
            </a:rPr>
            <a:t>Concept of Brokerage</a:t>
          </a:r>
          <a:endParaRPr lang="en-US" dirty="0">
            <a:solidFill>
              <a:srgbClr val="000000"/>
            </a:solidFill>
            <a:latin typeface="Times New Roman" pitchFamily="18" charset="0"/>
            <a:cs typeface="Times New Roman" pitchFamily="18" charset="0"/>
          </a:endParaRPr>
        </a:p>
      </dgm:t>
    </dgm:pt>
    <dgm:pt modelId="{16C1A979-A74C-40D5-AD55-F1C571DA8073}" type="parTrans" cxnId="{0FEC641C-16A3-449D-8ED0-0507A1719FA0}">
      <dgm:prSet/>
      <dgm:spPr/>
      <dgm:t>
        <a:bodyPr/>
        <a:lstStyle/>
        <a:p>
          <a:endParaRPr lang="en-GB">
            <a:solidFill>
              <a:srgbClr val="000000"/>
            </a:solidFill>
          </a:endParaRPr>
        </a:p>
      </dgm:t>
    </dgm:pt>
    <dgm:pt modelId="{8FDD5073-66CE-4F1C-8717-04DECF62CC2B}" type="sibTrans" cxnId="{0FEC641C-16A3-449D-8ED0-0507A1719FA0}">
      <dgm:prSet/>
      <dgm:spPr/>
      <dgm:t>
        <a:bodyPr/>
        <a:lstStyle/>
        <a:p>
          <a:endParaRPr lang="en-GB">
            <a:solidFill>
              <a:srgbClr val="000000"/>
            </a:solidFill>
          </a:endParaRPr>
        </a:p>
      </dgm:t>
    </dgm:pt>
    <dgm:pt modelId="{37ABB39B-11A8-49FF-A025-629BB7E0A3E6}">
      <dgm:prSet phldrT="[Text]"/>
      <dgm:spPr>
        <a:solidFill>
          <a:srgbClr val="000080"/>
        </a:solidFill>
      </dgm:spPr>
      <dgm:t>
        <a:bodyPr/>
        <a:lstStyle/>
        <a:p>
          <a:r>
            <a:rPr lang="en-US" dirty="0" smtClean="0">
              <a:solidFill>
                <a:schemeClr val="bg1"/>
              </a:solidFill>
              <a:latin typeface="Times New Roman" pitchFamily="18" charset="0"/>
              <a:cs typeface="Times New Roman" pitchFamily="18" charset="0"/>
            </a:rPr>
            <a:t>Capital Markets Institutes</a:t>
          </a:r>
          <a:endParaRPr lang="en-US" dirty="0">
            <a:solidFill>
              <a:schemeClr val="bg1"/>
            </a:solidFill>
            <a:latin typeface="Times New Roman" pitchFamily="18" charset="0"/>
            <a:cs typeface="Times New Roman" pitchFamily="18" charset="0"/>
          </a:endParaRPr>
        </a:p>
      </dgm:t>
    </dgm:pt>
    <dgm:pt modelId="{06635152-AFD0-4DA2-B5A7-96ED8057B06E}" type="sibTrans" cxnId="{FBAE844F-F044-4E28-B70A-A0E06A3AA528}">
      <dgm:prSet/>
      <dgm:spPr/>
      <dgm:t>
        <a:bodyPr/>
        <a:lstStyle/>
        <a:p>
          <a:endParaRPr lang="en-US">
            <a:solidFill>
              <a:srgbClr val="000000"/>
            </a:solidFill>
          </a:endParaRPr>
        </a:p>
      </dgm:t>
    </dgm:pt>
    <dgm:pt modelId="{F7F532A6-2BCC-4EE4-B230-B1E02AFDD4E0}" type="parTrans" cxnId="{FBAE844F-F044-4E28-B70A-A0E06A3AA528}">
      <dgm:prSet/>
      <dgm:spPr/>
      <dgm:t>
        <a:bodyPr/>
        <a:lstStyle/>
        <a:p>
          <a:endParaRPr lang="en-US">
            <a:solidFill>
              <a:srgbClr val="000000"/>
            </a:solidFill>
          </a:endParaRPr>
        </a:p>
      </dgm:t>
    </dgm:pt>
    <dgm:pt modelId="{37B7C0CE-8DAF-4E08-9FCE-B24D13C2FDDB}">
      <dgm:prSet/>
      <dgm:spPr>
        <a:solidFill>
          <a:schemeClr val="accent1">
            <a:lumMod val="40000"/>
            <a:lumOff val="60000"/>
          </a:schemeClr>
        </a:solidFill>
      </dgm:spPr>
      <dgm:t>
        <a:bodyPr/>
        <a:lstStyle/>
        <a:p>
          <a:r>
            <a:rPr lang="en-US" dirty="0" smtClean="0">
              <a:solidFill>
                <a:srgbClr val="000000"/>
              </a:solidFill>
              <a:latin typeface="Times New Roman" pitchFamily="18" charset="0"/>
              <a:cs typeface="Times New Roman" pitchFamily="18" charset="0"/>
            </a:rPr>
            <a:t>Upcoming Developments</a:t>
          </a:r>
          <a:endParaRPr lang="en-US" dirty="0">
            <a:solidFill>
              <a:srgbClr val="000000"/>
            </a:solidFill>
            <a:latin typeface="Times New Roman" pitchFamily="18" charset="0"/>
            <a:cs typeface="Times New Roman" pitchFamily="18" charset="0"/>
          </a:endParaRPr>
        </a:p>
      </dgm:t>
    </dgm:pt>
    <dgm:pt modelId="{BBD76F60-7D1E-4AF3-B608-7AD05477A1B3}" type="parTrans" cxnId="{B8B79596-8C00-4BAF-B09C-07E89841E715}">
      <dgm:prSet/>
      <dgm:spPr/>
      <dgm:t>
        <a:bodyPr/>
        <a:lstStyle/>
        <a:p>
          <a:endParaRPr lang="en-US"/>
        </a:p>
      </dgm:t>
    </dgm:pt>
    <dgm:pt modelId="{0A532F77-D946-440F-BBE6-58247D3667FD}" type="sibTrans" cxnId="{B8B79596-8C00-4BAF-B09C-07E89841E715}">
      <dgm:prSet/>
      <dgm:spPr/>
      <dgm:t>
        <a:bodyPr/>
        <a:lstStyle/>
        <a:p>
          <a:endParaRPr lang="en-US"/>
        </a:p>
      </dgm:t>
    </dgm:pt>
    <dgm:pt modelId="{6B37633A-4B27-4EFA-84FB-897D22DC12C3}" type="pres">
      <dgm:prSet presAssocID="{08BB5A91-FA7A-4B2F-ABC2-39793D2C4D5A}" presName="Name0" presStyleCnt="0">
        <dgm:presLayoutVars>
          <dgm:dir/>
          <dgm:animLvl val="lvl"/>
          <dgm:resizeHandles val="exact"/>
        </dgm:presLayoutVars>
      </dgm:prSet>
      <dgm:spPr/>
    </dgm:pt>
    <dgm:pt modelId="{B43D4737-1C21-408E-BA27-F0BEB9A20453}" type="pres">
      <dgm:prSet presAssocID="{37ABB39B-11A8-49FF-A025-629BB7E0A3E6}" presName="parTxOnly" presStyleLbl="node1" presStyleIdx="0" presStyleCnt="5">
        <dgm:presLayoutVars>
          <dgm:chMax val="0"/>
          <dgm:chPref val="0"/>
          <dgm:bulletEnabled val="1"/>
        </dgm:presLayoutVars>
      </dgm:prSet>
      <dgm:spPr/>
      <dgm:t>
        <a:bodyPr/>
        <a:lstStyle/>
        <a:p>
          <a:endParaRPr lang="en-US"/>
        </a:p>
      </dgm:t>
    </dgm:pt>
    <dgm:pt modelId="{FE01F441-BDB6-4F82-989B-AB6128CC3C11}" type="pres">
      <dgm:prSet presAssocID="{06635152-AFD0-4DA2-B5A7-96ED8057B06E}" presName="parTxOnlySpace" presStyleCnt="0"/>
      <dgm:spPr/>
    </dgm:pt>
    <dgm:pt modelId="{0D6DE46A-E265-4C2F-8F65-F35556C2C938}" type="pres">
      <dgm:prSet presAssocID="{162A1F44-BE2C-4BED-840C-EBAB60F66AA5}" presName="parTxOnly" presStyleLbl="node1" presStyleIdx="1" presStyleCnt="5" custLinFactX="80084" custLinFactNeighborX="100000" custLinFactNeighborY="-14286">
        <dgm:presLayoutVars>
          <dgm:chMax val="0"/>
          <dgm:chPref val="0"/>
          <dgm:bulletEnabled val="1"/>
        </dgm:presLayoutVars>
      </dgm:prSet>
      <dgm:spPr/>
      <dgm:t>
        <a:bodyPr/>
        <a:lstStyle/>
        <a:p>
          <a:endParaRPr lang="en-GB"/>
        </a:p>
      </dgm:t>
    </dgm:pt>
    <dgm:pt modelId="{F5D8B2DE-77EE-4C64-BE14-F61A2FD6499B}" type="pres">
      <dgm:prSet presAssocID="{8FDD5073-66CE-4F1C-8717-04DECF62CC2B}" presName="parTxOnlySpace" presStyleCnt="0"/>
      <dgm:spPr/>
    </dgm:pt>
    <dgm:pt modelId="{285E8652-43FE-45D6-8050-ECE3F95AF7F1}" type="pres">
      <dgm:prSet presAssocID="{96C163FC-75F5-4002-BB5D-9D3832717B9F}" presName="parTxOnly" presStyleLbl="node1" presStyleIdx="2" presStyleCnt="5" custLinFactX="-80084" custLinFactNeighborX="-100000">
        <dgm:presLayoutVars>
          <dgm:chMax val="0"/>
          <dgm:chPref val="0"/>
          <dgm:bulletEnabled val="1"/>
        </dgm:presLayoutVars>
      </dgm:prSet>
      <dgm:spPr/>
      <dgm:t>
        <a:bodyPr/>
        <a:lstStyle/>
        <a:p>
          <a:endParaRPr lang="en-US"/>
        </a:p>
      </dgm:t>
    </dgm:pt>
    <dgm:pt modelId="{5634FAB6-8DFA-4ADC-85CC-A44BB74BA644}" type="pres">
      <dgm:prSet presAssocID="{FA844300-8269-42C6-BFC1-27017E5A94B6}" presName="parTxOnlySpace" presStyleCnt="0"/>
      <dgm:spPr/>
    </dgm:pt>
    <dgm:pt modelId="{7AE7F55A-89BC-48F6-8776-867F6CC30D4D}" type="pres">
      <dgm:prSet presAssocID="{970D044C-975C-4BD6-95EB-2BBCCF9861D8}" presName="parTxOnly" presStyleLbl="node1" presStyleIdx="3" presStyleCnt="5">
        <dgm:presLayoutVars>
          <dgm:chMax val="0"/>
          <dgm:chPref val="0"/>
          <dgm:bulletEnabled val="1"/>
        </dgm:presLayoutVars>
      </dgm:prSet>
      <dgm:spPr/>
      <dgm:t>
        <a:bodyPr/>
        <a:lstStyle/>
        <a:p>
          <a:endParaRPr lang="en-US"/>
        </a:p>
      </dgm:t>
    </dgm:pt>
    <dgm:pt modelId="{8F578257-5DA6-4283-8194-4CEFE1397AEA}" type="pres">
      <dgm:prSet presAssocID="{24F200C0-2430-4024-8934-93005A4213B2}" presName="parTxOnlySpace" presStyleCnt="0"/>
      <dgm:spPr/>
    </dgm:pt>
    <dgm:pt modelId="{FF8D8F74-FF35-4C67-A210-2C83B076D239}" type="pres">
      <dgm:prSet presAssocID="{37B7C0CE-8DAF-4E08-9FCE-B24D13C2FDDB}" presName="parTxOnly" presStyleLbl="node1" presStyleIdx="4" presStyleCnt="5">
        <dgm:presLayoutVars>
          <dgm:chMax val="0"/>
          <dgm:chPref val="0"/>
          <dgm:bulletEnabled val="1"/>
        </dgm:presLayoutVars>
      </dgm:prSet>
      <dgm:spPr/>
      <dgm:t>
        <a:bodyPr/>
        <a:lstStyle/>
        <a:p>
          <a:endParaRPr lang="en-GB"/>
        </a:p>
      </dgm:t>
    </dgm:pt>
  </dgm:ptLst>
  <dgm:cxnLst>
    <dgm:cxn modelId="{FBAE844F-F044-4E28-B70A-A0E06A3AA528}" srcId="{08BB5A91-FA7A-4B2F-ABC2-39793D2C4D5A}" destId="{37ABB39B-11A8-49FF-A025-629BB7E0A3E6}" srcOrd="0" destOrd="0" parTransId="{F7F532A6-2BCC-4EE4-B230-B1E02AFDD4E0}" sibTransId="{06635152-AFD0-4DA2-B5A7-96ED8057B06E}"/>
    <dgm:cxn modelId="{E6B7D6DC-9C6E-45CF-9AD9-7C10AA1B0D48}" type="presOf" srcId="{970D044C-975C-4BD6-95EB-2BBCCF9861D8}" destId="{7AE7F55A-89BC-48F6-8776-867F6CC30D4D}" srcOrd="0" destOrd="0" presId="urn:microsoft.com/office/officeart/2005/8/layout/chevron1"/>
    <dgm:cxn modelId="{91A0BDC4-5FBA-40A4-9072-45602923AE7E}" type="presOf" srcId="{96C163FC-75F5-4002-BB5D-9D3832717B9F}" destId="{285E8652-43FE-45D6-8050-ECE3F95AF7F1}" srcOrd="0" destOrd="0" presId="urn:microsoft.com/office/officeart/2005/8/layout/chevron1"/>
    <dgm:cxn modelId="{B8B79596-8C00-4BAF-B09C-07E89841E715}" srcId="{08BB5A91-FA7A-4B2F-ABC2-39793D2C4D5A}" destId="{37B7C0CE-8DAF-4E08-9FCE-B24D13C2FDDB}" srcOrd="4" destOrd="0" parTransId="{BBD76F60-7D1E-4AF3-B608-7AD05477A1B3}" sibTransId="{0A532F77-D946-440F-BBE6-58247D3667FD}"/>
    <dgm:cxn modelId="{BE6CD2DC-14B4-4126-B075-C4A53AB9AEA2}" type="presOf" srcId="{08BB5A91-FA7A-4B2F-ABC2-39793D2C4D5A}" destId="{6B37633A-4B27-4EFA-84FB-897D22DC12C3}" srcOrd="0" destOrd="0" presId="urn:microsoft.com/office/officeart/2005/8/layout/chevron1"/>
    <dgm:cxn modelId="{0FEC641C-16A3-449D-8ED0-0507A1719FA0}" srcId="{08BB5A91-FA7A-4B2F-ABC2-39793D2C4D5A}" destId="{162A1F44-BE2C-4BED-840C-EBAB60F66AA5}" srcOrd="1" destOrd="0" parTransId="{16C1A979-A74C-40D5-AD55-F1C571DA8073}" sibTransId="{8FDD5073-66CE-4F1C-8717-04DECF62CC2B}"/>
    <dgm:cxn modelId="{EEBBE97E-C352-46A3-807A-1898DA7544FD}" srcId="{08BB5A91-FA7A-4B2F-ABC2-39793D2C4D5A}" destId="{96C163FC-75F5-4002-BB5D-9D3832717B9F}" srcOrd="2" destOrd="0" parTransId="{7A96FA46-7AD5-4005-AA2C-302068880A92}" sibTransId="{FA844300-8269-42C6-BFC1-27017E5A94B6}"/>
    <dgm:cxn modelId="{6E540FA9-D6CC-49F2-A995-6F3FCB96312E}" type="presOf" srcId="{162A1F44-BE2C-4BED-840C-EBAB60F66AA5}" destId="{0D6DE46A-E265-4C2F-8F65-F35556C2C938}" srcOrd="0" destOrd="0" presId="urn:microsoft.com/office/officeart/2005/8/layout/chevron1"/>
    <dgm:cxn modelId="{A32ABCF2-D405-423E-893E-27F7AC53E786}" srcId="{08BB5A91-FA7A-4B2F-ABC2-39793D2C4D5A}" destId="{970D044C-975C-4BD6-95EB-2BBCCF9861D8}" srcOrd="3" destOrd="0" parTransId="{BF2F0C5F-7F1E-4870-893A-B160F899AC3A}" sibTransId="{24F200C0-2430-4024-8934-93005A4213B2}"/>
    <dgm:cxn modelId="{F2A9E700-701D-4C3E-9B3C-992FCB6B95CB}" type="presOf" srcId="{37B7C0CE-8DAF-4E08-9FCE-B24D13C2FDDB}" destId="{FF8D8F74-FF35-4C67-A210-2C83B076D239}" srcOrd="0" destOrd="0" presId="urn:microsoft.com/office/officeart/2005/8/layout/chevron1"/>
    <dgm:cxn modelId="{7CC543B3-D13C-42C1-BA08-7E10F9B69537}" type="presOf" srcId="{37ABB39B-11A8-49FF-A025-629BB7E0A3E6}" destId="{B43D4737-1C21-408E-BA27-F0BEB9A20453}" srcOrd="0" destOrd="0" presId="urn:microsoft.com/office/officeart/2005/8/layout/chevron1"/>
    <dgm:cxn modelId="{F52DD548-AB18-4AEF-A622-205ED83309A1}" type="presParOf" srcId="{6B37633A-4B27-4EFA-84FB-897D22DC12C3}" destId="{B43D4737-1C21-408E-BA27-F0BEB9A20453}" srcOrd="0" destOrd="0" presId="urn:microsoft.com/office/officeart/2005/8/layout/chevron1"/>
    <dgm:cxn modelId="{3941E852-8E55-4C6E-82A7-2D778F3E3672}" type="presParOf" srcId="{6B37633A-4B27-4EFA-84FB-897D22DC12C3}" destId="{FE01F441-BDB6-4F82-989B-AB6128CC3C11}" srcOrd="1" destOrd="0" presId="urn:microsoft.com/office/officeart/2005/8/layout/chevron1"/>
    <dgm:cxn modelId="{DB1DA0A8-BAFA-48D2-BD0C-A5E21CA6DB0B}" type="presParOf" srcId="{6B37633A-4B27-4EFA-84FB-897D22DC12C3}" destId="{0D6DE46A-E265-4C2F-8F65-F35556C2C938}" srcOrd="2" destOrd="0" presId="urn:microsoft.com/office/officeart/2005/8/layout/chevron1"/>
    <dgm:cxn modelId="{4B9325BB-AE55-4CDE-B135-C48F43DC365B}" type="presParOf" srcId="{6B37633A-4B27-4EFA-84FB-897D22DC12C3}" destId="{F5D8B2DE-77EE-4C64-BE14-F61A2FD6499B}" srcOrd="3" destOrd="0" presId="urn:microsoft.com/office/officeart/2005/8/layout/chevron1"/>
    <dgm:cxn modelId="{961FCA13-37D3-4D85-AE79-4AA9C4D69EF4}" type="presParOf" srcId="{6B37633A-4B27-4EFA-84FB-897D22DC12C3}" destId="{285E8652-43FE-45D6-8050-ECE3F95AF7F1}" srcOrd="4" destOrd="0" presId="urn:microsoft.com/office/officeart/2005/8/layout/chevron1"/>
    <dgm:cxn modelId="{7020CA37-A3AB-4925-8CB3-8A8376921457}" type="presParOf" srcId="{6B37633A-4B27-4EFA-84FB-897D22DC12C3}" destId="{5634FAB6-8DFA-4ADC-85CC-A44BB74BA644}" srcOrd="5" destOrd="0" presId="urn:microsoft.com/office/officeart/2005/8/layout/chevron1"/>
    <dgm:cxn modelId="{0F080DB8-2C97-470F-9DC6-DF3E0967929E}" type="presParOf" srcId="{6B37633A-4B27-4EFA-84FB-897D22DC12C3}" destId="{7AE7F55A-89BC-48F6-8776-867F6CC30D4D}" srcOrd="6" destOrd="0" presId="urn:microsoft.com/office/officeart/2005/8/layout/chevron1"/>
    <dgm:cxn modelId="{D308F4F7-E3CD-4B16-BD2C-00D3964F9F80}" type="presParOf" srcId="{6B37633A-4B27-4EFA-84FB-897D22DC12C3}" destId="{8F578257-5DA6-4283-8194-4CEFE1397AEA}" srcOrd="7" destOrd="0" presId="urn:microsoft.com/office/officeart/2005/8/layout/chevron1"/>
    <dgm:cxn modelId="{BB3E12A6-04F0-4507-8159-62593169ADDA}" type="presParOf" srcId="{6B37633A-4B27-4EFA-84FB-897D22DC12C3}" destId="{FF8D8F74-FF35-4C67-A210-2C83B076D239}" srcOrd="8"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8BB5A91-FA7A-4B2F-ABC2-39793D2C4D5A}" type="doc">
      <dgm:prSet loTypeId="urn:microsoft.com/office/officeart/2005/8/layout/chevron1" loCatId="process" qsTypeId="urn:microsoft.com/office/officeart/2005/8/quickstyle/simple1" qsCatId="simple" csTypeId="urn:microsoft.com/office/officeart/2005/8/colors/accent1_2" csCatId="accent1" phldr="1"/>
      <dgm:spPr/>
    </dgm:pt>
    <dgm:pt modelId="{970D044C-975C-4BD6-95EB-2BBCCF9861D8}">
      <dgm:prSet/>
      <dgm:spPr>
        <a:solidFill>
          <a:schemeClr val="accent1">
            <a:lumMod val="40000"/>
            <a:lumOff val="60000"/>
          </a:schemeClr>
        </a:solidFill>
      </dgm:spPr>
      <dgm:t>
        <a:bodyPr/>
        <a:lstStyle/>
        <a:p>
          <a:r>
            <a:rPr lang="en-US" b="0" dirty="0" smtClean="0">
              <a:solidFill>
                <a:srgbClr val="000000"/>
              </a:solidFill>
              <a:latin typeface="Times New Roman" pitchFamily="18" charset="0"/>
              <a:cs typeface="Times New Roman" pitchFamily="18" charset="0"/>
            </a:rPr>
            <a:t>Capital Market Analysis </a:t>
          </a:r>
          <a:endParaRPr lang="en-US" b="0" dirty="0">
            <a:solidFill>
              <a:srgbClr val="000000"/>
            </a:solidFill>
            <a:latin typeface="Times New Roman" pitchFamily="18" charset="0"/>
            <a:cs typeface="Times New Roman" pitchFamily="18" charset="0"/>
          </a:endParaRPr>
        </a:p>
      </dgm:t>
    </dgm:pt>
    <dgm:pt modelId="{BF2F0C5F-7F1E-4870-893A-B160F899AC3A}" type="parTrans" cxnId="{A32ABCF2-D405-423E-893E-27F7AC53E786}">
      <dgm:prSet/>
      <dgm:spPr/>
      <dgm:t>
        <a:bodyPr/>
        <a:lstStyle/>
        <a:p>
          <a:endParaRPr lang="en-US">
            <a:solidFill>
              <a:srgbClr val="000000"/>
            </a:solidFill>
          </a:endParaRPr>
        </a:p>
      </dgm:t>
    </dgm:pt>
    <dgm:pt modelId="{24F200C0-2430-4024-8934-93005A4213B2}" type="sibTrans" cxnId="{A32ABCF2-D405-423E-893E-27F7AC53E786}">
      <dgm:prSet/>
      <dgm:spPr/>
      <dgm:t>
        <a:bodyPr/>
        <a:lstStyle/>
        <a:p>
          <a:endParaRPr lang="en-US">
            <a:solidFill>
              <a:srgbClr val="000000"/>
            </a:solidFill>
          </a:endParaRPr>
        </a:p>
      </dgm:t>
    </dgm:pt>
    <dgm:pt modelId="{37ABB39B-11A8-49FF-A025-629BB7E0A3E6}">
      <dgm:prSet phldrT="[Text]"/>
      <dgm:spPr>
        <a:solidFill>
          <a:schemeClr val="accent1">
            <a:lumMod val="40000"/>
            <a:lumOff val="60000"/>
          </a:schemeClr>
        </a:solidFill>
      </dgm:spPr>
      <dgm:t>
        <a:bodyPr/>
        <a:lstStyle/>
        <a:p>
          <a:r>
            <a:rPr lang="en-US" dirty="0" smtClean="0">
              <a:solidFill>
                <a:srgbClr val="000000"/>
              </a:solidFill>
              <a:latin typeface="Times New Roman" pitchFamily="18" charset="0"/>
              <a:cs typeface="Times New Roman" pitchFamily="18" charset="0"/>
            </a:rPr>
            <a:t>Capital Market Institutes</a:t>
          </a:r>
          <a:endParaRPr lang="en-US" dirty="0">
            <a:solidFill>
              <a:srgbClr val="000000"/>
            </a:solidFill>
            <a:latin typeface="Times New Roman" pitchFamily="18" charset="0"/>
            <a:cs typeface="Times New Roman" pitchFamily="18" charset="0"/>
          </a:endParaRPr>
        </a:p>
      </dgm:t>
    </dgm:pt>
    <dgm:pt modelId="{06635152-AFD0-4DA2-B5A7-96ED8057B06E}" type="sibTrans" cxnId="{FBAE844F-F044-4E28-B70A-A0E06A3AA528}">
      <dgm:prSet/>
      <dgm:spPr/>
      <dgm:t>
        <a:bodyPr/>
        <a:lstStyle/>
        <a:p>
          <a:endParaRPr lang="en-US">
            <a:solidFill>
              <a:srgbClr val="000000"/>
            </a:solidFill>
          </a:endParaRPr>
        </a:p>
      </dgm:t>
    </dgm:pt>
    <dgm:pt modelId="{F7F532A6-2BCC-4EE4-B230-B1E02AFDD4E0}" type="parTrans" cxnId="{FBAE844F-F044-4E28-B70A-A0E06A3AA528}">
      <dgm:prSet/>
      <dgm:spPr/>
      <dgm:t>
        <a:bodyPr/>
        <a:lstStyle/>
        <a:p>
          <a:endParaRPr lang="en-US">
            <a:solidFill>
              <a:srgbClr val="000000"/>
            </a:solidFill>
          </a:endParaRPr>
        </a:p>
      </dgm:t>
    </dgm:pt>
    <dgm:pt modelId="{37B7C0CE-8DAF-4E08-9FCE-B24D13C2FDDB}">
      <dgm:prSet/>
      <dgm:spPr>
        <a:solidFill>
          <a:schemeClr val="accent1">
            <a:lumMod val="40000"/>
            <a:lumOff val="60000"/>
          </a:schemeClr>
        </a:solidFill>
      </dgm:spPr>
      <dgm:t>
        <a:bodyPr/>
        <a:lstStyle/>
        <a:p>
          <a:r>
            <a:rPr lang="en-US" dirty="0" smtClean="0">
              <a:solidFill>
                <a:srgbClr val="000000"/>
              </a:solidFill>
              <a:latin typeface="Times New Roman" pitchFamily="18" charset="0"/>
              <a:cs typeface="Times New Roman" pitchFamily="18" charset="0"/>
            </a:rPr>
            <a:t>Upcoming Developments</a:t>
          </a:r>
          <a:endParaRPr lang="en-US" dirty="0">
            <a:solidFill>
              <a:srgbClr val="000000"/>
            </a:solidFill>
            <a:latin typeface="Times New Roman" pitchFamily="18" charset="0"/>
            <a:cs typeface="Times New Roman" pitchFamily="18" charset="0"/>
          </a:endParaRPr>
        </a:p>
      </dgm:t>
    </dgm:pt>
    <dgm:pt modelId="{BBD76F60-7D1E-4AF3-B608-7AD05477A1B3}" type="parTrans" cxnId="{B8B79596-8C00-4BAF-B09C-07E89841E715}">
      <dgm:prSet/>
      <dgm:spPr/>
      <dgm:t>
        <a:bodyPr/>
        <a:lstStyle/>
        <a:p>
          <a:endParaRPr lang="en-US"/>
        </a:p>
      </dgm:t>
    </dgm:pt>
    <dgm:pt modelId="{0A532F77-D946-440F-BBE6-58247D3667FD}" type="sibTrans" cxnId="{B8B79596-8C00-4BAF-B09C-07E89841E715}">
      <dgm:prSet/>
      <dgm:spPr/>
      <dgm:t>
        <a:bodyPr/>
        <a:lstStyle/>
        <a:p>
          <a:endParaRPr lang="en-US"/>
        </a:p>
      </dgm:t>
    </dgm:pt>
    <dgm:pt modelId="{162A1F44-BE2C-4BED-840C-EBAB60F66AA5}">
      <dgm:prSet phldrT="[Text]"/>
      <dgm:spPr>
        <a:solidFill>
          <a:srgbClr val="000080"/>
        </a:solidFill>
      </dgm:spPr>
      <dgm:t>
        <a:bodyPr/>
        <a:lstStyle/>
        <a:p>
          <a:r>
            <a:rPr lang="en-US" dirty="0" smtClean="0">
              <a:solidFill>
                <a:schemeClr val="bg1"/>
              </a:solidFill>
              <a:latin typeface="Times New Roman" pitchFamily="18" charset="0"/>
              <a:cs typeface="Times New Roman" pitchFamily="18" charset="0"/>
            </a:rPr>
            <a:t>Brokerage Industry</a:t>
          </a:r>
          <a:endParaRPr lang="en-US" dirty="0">
            <a:solidFill>
              <a:schemeClr val="bg1"/>
            </a:solidFill>
            <a:latin typeface="Times New Roman" pitchFamily="18" charset="0"/>
            <a:cs typeface="Times New Roman" pitchFamily="18" charset="0"/>
          </a:endParaRPr>
        </a:p>
      </dgm:t>
    </dgm:pt>
    <dgm:pt modelId="{8FDD5073-66CE-4F1C-8717-04DECF62CC2B}" type="sibTrans" cxnId="{0FEC641C-16A3-449D-8ED0-0507A1719FA0}">
      <dgm:prSet/>
      <dgm:spPr/>
      <dgm:t>
        <a:bodyPr/>
        <a:lstStyle/>
        <a:p>
          <a:endParaRPr lang="en-GB">
            <a:solidFill>
              <a:srgbClr val="000000"/>
            </a:solidFill>
          </a:endParaRPr>
        </a:p>
      </dgm:t>
    </dgm:pt>
    <dgm:pt modelId="{16C1A979-A74C-40D5-AD55-F1C571DA8073}" type="parTrans" cxnId="{0FEC641C-16A3-449D-8ED0-0507A1719FA0}">
      <dgm:prSet/>
      <dgm:spPr/>
      <dgm:t>
        <a:bodyPr/>
        <a:lstStyle/>
        <a:p>
          <a:endParaRPr lang="en-GB">
            <a:solidFill>
              <a:srgbClr val="000000"/>
            </a:solidFill>
          </a:endParaRPr>
        </a:p>
      </dgm:t>
    </dgm:pt>
    <dgm:pt modelId="{96C163FC-75F5-4002-BB5D-9D3832717B9F}">
      <dgm:prSet/>
      <dgm:spPr>
        <a:solidFill>
          <a:schemeClr val="accent1">
            <a:lumMod val="40000"/>
            <a:lumOff val="60000"/>
          </a:schemeClr>
        </a:solidFill>
      </dgm:spPr>
      <dgm:t>
        <a:bodyPr/>
        <a:lstStyle/>
        <a:p>
          <a:r>
            <a:rPr lang="en-US" dirty="0" smtClean="0">
              <a:solidFill>
                <a:srgbClr val="000000"/>
              </a:solidFill>
              <a:latin typeface="Times New Roman" pitchFamily="18" charset="0"/>
              <a:cs typeface="Times New Roman" pitchFamily="18" charset="0"/>
            </a:rPr>
            <a:t>Regulatory Framework</a:t>
          </a:r>
          <a:endParaRPr lang="en-US" dirty="0">
            <a:solidFill>
              <a:srgbClr val="000000"/>
            </a:solidFill>
            <a:latin typeface="Times New Roman" pitchFamily="18" charset="0"/>
            <a:cs typeface="Times New Roman" pitchFamily="18" charset="0"/>
          </a:endParaRPr>
        </a:p>
      </dgm:t>
    </dgm:pt>
    <dgm:pt modelId="{FA844300-8269-42C6-BFC1-27017E5A94B6}" type="sibTrans" cxnId="{EEBBE97E-C352-46A3-807A-1898DA7544FD}">
      <dgm:prSet/>
      <dgm:spPr/>
      <dgm:t>
        <a:bodyPr/>
        <a:lstStyle/>
        <a:p>
          <a:endParaRPr lang="en-US">
            <a:solidFill>
              <a:srgbClr val="000000"/>
            </a:solidFill>
          </a:endParaRPr>
        </a:p>
      </dgm:t>
    </dgm:pt>
    <dgm:pt modelId="{7A96FA46-7AD5-4005-AA2C-302068880A92}" type="parTrans" cxnId="{EEBBE97E-C352-46A3-807A-1898DA7544FD}">
      <dgm:prSet/>
      <dgm:spPr/>
      <dgm:t>
        <a:bodyPr/>
        <a:lstStyle/>
        <a:p>
          <a:endParaRPr lang="en-US">
            <a:solidFill>
              <a:srgbClr val="000000"/>
            </a:solidFill>
          </a:endParaRPr>
        </a:p>
      </dgm:t>
    </dgm:pt>
    <dgm:pt modelId="{6B37633A-4B27-4EFA-84FB-897D22DC12C3}" type="pres">
      <dgm:prSet presAssocID="{08BB5A91-FA7A-4B2F-ABC2-39793D2C4D5A}" presName="Name0" presStyleCnt="0">
        <dgm:presLayoutVars>
          <dgm:dir/>
          <dgm:animLvl val="lvl"/>
          <dgm:resizeHandles val="exact"/>
        </dgm:presLayoutVars>
      </dgm:prSet>
      <dgm:spPr/>
    </dgm:pt>
    <dgm:pt modelId="{B43D4737-1C21-408E-BA27-F0BEB9A20453}" type="pres">
      <dgm:prSet presAssocID="{37ABB39B-11A8-49FF-A025-629BB7E0A3E6}" presName="parTxOnly" presStyleLbl="node1" presStyleIdx="0" presStyleCnt="5">
        <dgm:presLayoutVars>
          <dgm:chMax val="0"/>
          <dgm:chPref val="0"/>
          <dgm:bulletEnabled val="1"/>
        </dgm:presLayoutVars>
      </dgm:prSet>
      <dgm:spPr/>
      <dgm:t>
        <a:bodyPr/>
        <a:lstStyle/>
        <a:p>
          <a:endParaRPr lang="en-US"/>
        </a:p>
      </dgm:t>
    </dgm:pt>
    <dgm:pt modelId="{FE01F441-BDB6-4F82-989B-AB6128CC3C11}" type="pres">
      <dgm:prSet presAssocID="{06635152-AFD0-4DA2-B5A7-96ED8057B06E}" presName="parTxOnlySpace" presStyleCnt="0"/>
      <dgm:spPr/>
    </dgm:pt>
    <dgm:pt modelId="{0D6DE46A-E265-4C2F-8F65-F35556C2C938}" type="pres">
      <dgm:prSet presAssocID="{162A1F44-BE2C-4BED-840C-EBAB60F66AA5}" presName="parTxOnly" presStyleLbl="node1" presStyleIdx="1" presStyleCnt="5" custLinFactX="80084" custLinFactNeighborX="100000">
        <dgm:presLayoutVars>
          <dgm:chMax val="0"/>
          <dgm:chPref val="0"/>
          <dgm:bulletEnabled val="1"/>
        </dgm:presLayoutVars>
      </dgm:prSet>
      <dgm:spPr/>
      <dgm:t>
        <a:bodyPr/>
        <a:lstStyle/>
        <a:p>
          <a:endParaRPr lang="en-GB"/>
        </a:p>
      </dgm:t>
    </dgm:pt>
    <dgm:pt modelId="{F5D8B2DE-77EE-4C64-BE14-F61A2FD6499B}" type="pres">
      <dgm:prSet presAssocID="{8FDD5073-66CE-4F1C-8717-04DECF62CC2B}" presName="parTxOnlySpace" presStyleCnt="0"/>
      <dgm:spPr/>
    </dgm:pt>
    <dgm:pt modelId="{285E8652-43FE-45D6-8050-ECE3F95AF7F1}" type="pres">
      <dgm:prSet presAssocID="{96C163FC-75F5-4002-BB5D-9D3832717B9F}" presName="parTxOnly" presStyleLbl="node1" presStyleIdx="2" presStyleCnt="5" custLinFactX="-80084" custLinFactNeighborX="-100000">
        <dgm:presLayoutVars>
          <dgm:chMax val="0"/>
          <dgm:chPref val="0"/>
          <dgm:bulletEnabled val="1"/>
        </dgm:presLayoutVars>
      </dgm:prSet>
      <dgm:spPr/>
      <dgm:t>
        <a:bodyPr/>
        <a:lstStyle/>
        <a:p>
          <a:endParaRPr lang="en-US"/>
        </a:p>
      </dgm:t>
    </dgm:pt>
    <dgm:pt modelId="{5634FAB6-8DFA-4ADC-85CC-A44BB74BA644}" type="pres">
      <dgm:prSet presAssocID="{FA844300-8269-42C6-BFC1-27017E5A94B6}" presName="parTxOnlySpace" presStyleCnt="0"/>
      <dgm:spPr/>
    </dgm:pt>
    <dgm:pt modelId="{7AE7F55A-89BC-48F6-8776-867F6CC30D4D}" type="pres">
      <dgm:prSet presAssocID="{970D044C-975C-4BD6-95EB-2BBCCF9861D8}" presName="parTxOnly" presStyleLbl="node1" presStyleIdx="3" presStyleCnt="5">
        <dgm:presLayoutVars>
          <dgm:chMax val="0"/>
          <dgm:chPref val="0"/>
          <dgm:bulletEnabled val="1"/>
        </dgm:presLayoutVars>
      </dgm:prSet>
      <dgm:spPr/>
      <dgm:t>
        <a:bodyPr/>
        <a:lstStyle/>
        <a:p>
          <a:endParaRPr lang="en-US"/>
        </a:p>
      </dgm:t>
    </dgm:pt>
    <dgm:pt modelId="{8F578257-5DA6-4283-8194-4CEFE1397AEA}" type="pres">
      <dgm:prSet presAssocID="{24F200C0-2430-4024-8934-93005A4213B2}" presName="parTxOnlySpace" presStyleCnt="0"/>
      <dgm:spPr/>
    </dgm:pt>
    <dgm:pt modelId="{FF8D8F74-FF35-4C67-A210-2C83B076D239}" type="pres">
      <dgm:prSet presAssocID="{37B7C0CE-8DAF-4E08-9FCE-B24D13C2FDDB}" presName="parTxOnly" presStyleLbl="node1" presStyleIdx="4" presStyleCnt="5">
        <dgm:presLayoutVars>
          <dgm:chMax val="0"/>
          <dgm:chPref val="0"/>
          <dgm:bulletEnabled val="1"/>
        </dgm:presLayoutVars>
      </dgm:prSet>
      <dgm:spPr/>
      <dgm:t>
        <a:bodyPr/>
        <a:lstStyle/>
        <a:p>
          <a:endParaRPr lang="en-GB"/>
        </a:p>
      </dgm:t>
    </dgm:pt>
  </dgm:ptLst>
  <dgm:cxnLst>
    <dgm:cxn modelId="{E3873D11-7D51-4DA2-980A-C6F0B55FA8E1}" type="presOf" srcId="{08BB5A91-FA7A-4B2F-ABC2-39793D2C4D5A}" destId="{6B37633A-4B27-4EFA-84FB-897D22DC12C3}" srcOrd="0" destOrd="0" presId="urn:microsoft.com/office/officeart/2005/8/layout/chevron1"/>
    <dgm:cxn modelId="{FBAE844F-F044-4E28-B70A-A0E06A3AA528}" srcId="{08BB5A91-FA7A-4B2F-ABC2-39793D2C4D5A}" destId="{37ABB39B-11A8-49FF-A025-629BB7E0A3E6}" srcOrd="0" destOrd="0" parTransId="{F7F532A6-2BCC-4EE4-B230-B1E02AFDD4E0}" sibTransId="{06635152-AFD0-4DA2-B5A7-96ED8057B06E}"/>
    <dgm:cxn modelId="{B8B79596-8C00-4BAF-B09C-07E89841E715}" srcId="{08BB5A91-FA7A-4B2F-ABC2-39793D2C4D5A}" destId="{37B7C0CE-8DAF-4E08-9FCE-B24D13C2FDDB}" srcOrd="4" destOrd="0" parTransId="{BBD76F60-7D1E-4AF3-B608-7AD05477A1B3}" sibTransId="{0A532F77-D946-440F-BBE6-58247D3667FD}"/>
    <dgm:cxn modelId="{3249655C-69C8-410B-A13A-7B5C3E139042}" type="presOf" srcId="{96C163FC-75F5-4002-BB5D-9D3832717B9F}" destId="{285E8652-43FE-45D6-8050-ECE3F95AF7F1}" srcOrd="0" destOrd="0" presId="urn:microsoft.com/office/officeart/2005/8/layout/chevron1"/>
    <dgm:cxn modelId="{3FCF6DB8-9B76-4FBB-9095-9E2FBB13136A}" type="presOf" srcId="{37B7C0CE-8DAF-4E08-9FCE-B24D13C2FDDB}" destId="{FF8D8F74-FF35-4C67-A210-2C83B076D239}" srcOrd="0" destOrd="0" presId="urn:microsoft.com/office/officeart/2005/8/layout/chevron1"/>
    <dgm:cxn modelId="{AA0F0522-DC83-4379-9455-D7AD21624081}" type="presOf" srcId="{970D044C-975C-4BD6-95EB-2BBCCF9861D8}" destId="{7AE7F55A-89BC-48F6-8776-867F6CC30D4D}" srcOrd="0" destOrd="0" presId="urn:microsoft.com/office/officeart/2005/8/layout/chevron1"/>
    <dgm:cxn modelId="{EEBBE97E-C352-46A3-807A-1898DA7544FD}" srcId="{08BB5A91-FA7A-4B2F-ABC2-39793D2C4D5A}" destId="{96C163FC-75F5-4002-BB5D-9D3832717B9F}" srcOrd="2" destOrd="0" parTransId="{7A96FA46-7AD5-4005-AA2C-302068880A92}" sibTransId="{FA844300-8269-42C6-BFC1-27017E5A94B6}"/>
    <dgm:cxn modelId="{0FEC641C-16A3-449D-8ED0-0507A1719FA0}" srcId="{08BB5A91-FA7A-4B2F-ABC2-39793D2C4D5A}" destId="{162A1F44-BE2C-4BED-840C-EBAB60F66AA5}" srcOrd="1" destOrd="0" parTransId="{16C1A979-A74C-40D5-AD55-F1C571DA8073}" sibTransId="{8FDD5073-66CE-4F1C-8717-04DECF62CC2B}"/>
    <dgm:cxn modelId="{A32ABCF2-D405-423E-893E-27F7AC53E786}" srcId="{08BB5A91-FA7A-4B2F-ABC2-39793D2C4D5A}" destId="{970D044C-975C-4BD6-95EB-2BBCCF9861D8}" srcOrd="3" destOrd="0" parTransId="{BF2F0C5F-7F1E-4870-893A-B160F899AC3A}" sibTransId="{24F200C0-2430-4024-8934-93005A4213B2}"/>
    <dgm:cxn modelId="{7C7BA7E7-4E2A-4B2A-8275-C7AEF5412F50}" type="presOf" srcId="{162A1F44-BE2C-4BED-840C-EBAB60F66AA5}" destId="{0D6DE46A-E265-4C2F-8F65-F35556C2C938}" srcOrd="0" destOrd="0" presId="urn:microsoft.com/office/officeart/2005/8/layout/chevron1"/>
    <dgm:cxn modelId="{F6BDDA50-E17C-4EB7-84BA-022BE5FAE2CC}" type="presOf" srcId="{37ABB39B-11A8-49FF-A025-629BB7E0A3E6}" destId="{B43D4737-1C21-408E-BA27-F0BEB9A20453}" srcOrd="0" destOrd="0" presId="urn:microsoft.com/office/officeart/2005/8/layout/chevron1"/>
    <dgm:cxn modelId="{A6C5844A-E09B-426B-8D67-2F0A0D876114}" type="presParOf" srcId="{6B37633A-4B27-4EFA-84FB-897D22DC12C3}" destId="{B43D4737-1C21-408E-BA27-F0BEB9A20453}" srcOrd="0" destOrd="0" presId="urn:microsoft.com/office/officeart/2005/8/layout/chevron1"/>
    <dgm:cxn modelId="{A0DF0455-0FB0-44B5-9AD3-444215040A13}" type="presParOf" srcId="{6B37633A-4B27-4EFA-84FB-897D22DC12C3}" destId="{FE01F441-BDB6-4F82-989B-AB6128CC3C11}" srcOrd="1" destOrd="0" presId="urn:microsoft.com/office/officeart/2005/8/layout/chevron1"/>
    <dgm:cxn modelId="{FD0AF7BD-E96B-41FA-B54C-0E92D040CA76}" type="presParOf" srcId="{6B37633A-4B27-4EFA-84FB-897D22DC12C3}" destId="{0D6DE46A-E265-4C2F-8F65-F35556C2C938}" srcOrd="2" destOrd="0" presId="urn:microsoft.com/office/officeart/2005/8/layout/chevron1"/>
    <dgm:cxn modelId="{C48D2002-F69E-49CA-A774-715AADE2B134}" type="presParOf" srcId="{6B37633A-4B27-4EFA-84FB-897D22DC12C3}" destId="{F5D8B2DE-77EE-4C64-BE14-F61A2FD6499B}" srcOrd="3" destOrd="0" presId="urn:microsoft.com/office/officeart/2005/8/layout/chevron1"/>
    <dgm:cxn modelId="{9380E59D-ACE1-4CB1-81CD-0F552048E3D0}" type="presParOf" srcId="{6B37633A-4B27-4EFA-84FB-897D22DC12C3}" destId="{285E8652-43FE-45D6-8050-ECE3F95AF7F1}" srcOrd="4" destOrd="0" presId="urn:microsoft.com/office/officeart/2005/8/layout/chevron1"/>
    <dgm:cxn modelId="{5A6FCBC5-D37F-489E-8E3E-CA28B61C2519}" type="presParOf" srcId="{6B37633A-4B27-4EFA-84FB-897D22DC12C3}" destId="{5634FAB6-8DFA-4ADC-85CC-A44BB74BA644}" srcOrd="5" destOrd="0" presId="urn:microsoft.com/office/officeart/2005/8/layout/chevron1"/>
    <dgm:cxn modelId="{C513D26A-9806-420B-A1C4-E1F62545860C}" type="presParOf" srcId="{6B37633A-4B27-4EFA-84FB-897D22DC12C3}" destId="{7AE7F55A-89BC-48F6-8776-867F6CC30D4D}" srcOrd="6" destOrd="0" presId="urn:microsoft.com/office/officeart/2005/8/layout/chevron1"/>
    <dgm:cxn modelId="{31D1A9D9-38A7-45FE-835C-97E02849405F}" type="presParOf" srcId="{6B37633A-4B27-4EFA-84FB-897D22DC12C3}" destId="{8F578257-5DA6-4283-8194-4CEFE1397AEA}" srcOrd="7" destOrd="0" presId="urn:microsoft.com/office/officeart/2005/8/layout/chevron1"/>
    <dgm:cxn modelId="{F6616FE1-F368-48E0-AA38-227AC41CD2D6}" type="presParOf" srcId="{6B37633A-4B27-4EFA-84FB-897D22DC12C3}" destId="{FF8D8F74-FF35-4C67-A210-2C83B076D239}" srcOrd="8"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8BB5A91-FA7A-4B2F-ABC2-39793D2C4D5A}" type="doc">
      <dgm:prSet loTypeId="urn:microsoft.com/office/officeart/2005/8/layout/chevron1" loCatId="process" qsTypeId="urn:microsoft.com/office/officeart/2005/8/quickstyle/simple1" qsCatId="simple" csTypeId="urn:microsoft.com/office/officeart/2005/8/colors/accent1_2" csCatId="accent1" phldr="1"/>
      <dgm:spPr/>
    </dgm:pt>
    <dgm:pt modelId="{970D044C-975C-4BD6-95EB-2BBCCF9861D8}">
      <dgm:prSet/>
      <dgm:spPr>
        <a:solidFill>
          <a:schemeClr val="accent1">
            <a:lumMod val="40000"/>
            <a:lumOff val="60000"/>
          </a:schemeClr>
        </a:solidFill>
      </dgm:spPr>
      <dgm:t>
        <a:bodyPr/>
        <a:lstStyle/>
        <a:p>
          <a:r>
            <a:rPr lang="en-US" b="0" dirty="0" smtClean="0">
              <a:solidFill>
                <a:srgbClr val="000000"/>
              </a:solidFill>
              <a:latin typeface="Times New Roman" pitchFamily="18" charset="0"/>
              <a:cs typeface="Times New Roman" pitchFamily="18" charset="0"/>
            </a:rPr>
            <a:t>Capital Market Analysis </a:t>
          </a:r>
          <a:endParaRPr lang="en-US" b="0" dirty="0">
            <a:solidFill>
              <a:srgbClr val="000000"/>
            </a:solidFill>
            <a:latin typeface="Times New Roman" pitchFamily="18" charset="0"/>
            <a:cs typeface="Times New Roman" pitchFamily="18" charset="0"/>
          </a:endParaRPr>
        </a:p>
      </dgm:t>
    </dgm:pt>
    <dgm:pt modelId="{BF2F0C5F-7F1E-4870-893A-B160F899AC3A}" type="parTrans" cxnId="{A32ABCF2-D405-423E-893E-27F7AC53E786}">
      <dgm:prSet/>
      <dgm:spPr/>
      <dgm:t>
        <a:bodyPr/>
        <a:lstStyle/>
        <a:p>
          <a:endParaRPr lang="en-US">
            <a:solidFill>
              <a:srgbClr val="000000"/>
            </a:solidFill>
          </a:endParaRPr>
        </a:p>
      </dgm:t>
    </dgm:pt>
    <dgm:pt modelId="{24F200C0-2430-4024-8934-93005A4213B2}" type="sibTrans" cxnId="{A32ABCF2-D405-423E-893E-27F7AC53E786}">
      <dgm:prSet/>
      <dgm:spPr/>
      <dgm:t>
        <a:bodyPr/>
        <a:lstStyle/>
        <a:p>
          <a:endParaRPr lang="en-US">
            <a:solidFill>
              <a:srgbClr val="000000"/>
            </a:solidFill>
          </a:endParaRPr>
        </a:p>
      </dgm:t>
    </dgm:pt>
    <dgm:pt modelId="{37ABB39B-11A8-49FF-A025-629BB7E0A3E6}">
      <dgm:prSet phldrT="[Text]"/>
      <dgm:spPr>
        <a:solidFill>
          <a:schemeClr val="accent1">
            <a:lumMod val="40000"/>
            <a:lumOff val="60000"/>
          </a:schemeClr>
        </a:solidFill>
      </dgm:spPr>
      <dgm:t>
        <a:bodyPr/>
        <a:lstStyle/>
        <a:p>
          <a:r>
            <a:rPr lang="en-US" dirty="0" smtClean="0">
              <a:solidFill>
                <a:srgbClr val="000000"/>
              </a:solidFill>
              <a:latin typeface="Times New Roman" pitchFamily="18" charset="0"/>
              <a:cs typeface="Times New Roman" pitchFamily="18" charset="0"/>
            </a:rPr>
            <a:t>Capital Market Institutes</a:t>
          </a:r>
          <a:endParaRPr lang="en-US" dirty="0">
            <a:solidFill>
              <a:srgbClr val="000000"/>
            </a:solidFill>
            <a:latin typeface="Times New Roman" pitchFamily="18" charset="0"/>
            <a:cs typeface="Times New Roman" pitchFamily="18" charset="0"/>
          </a:endParaRPr>
        </a:p>
      </dgm:t>
    </dgm:pt>
    <dgm:pt modelId="{06635152-AFD0-4DA2-B5A7-96ED8057B06E}" type="sibTrans" cxnId="{FBAE844F-F044-4E28-B70A-A0E06A3AA528}">
      <dgm:prSet/>
      <dgm:spPr/>
      <dgm:t>
        <a:bodyPr/>
        <a:lstStyle/>
        <a:p>
          <a:endParaRPr lang="en-US">
            <a:solidFill>
              <a:srgbClr val="000000"/>
            </a:solidFill>
          </a:endParaRPr>
        </a:p>
      </dgm:t>
    </dgm:pt>
    <dgm:pt modelId="{F7F532A6-2BCC-4EE4-B230-B1E02AFDD4E0}" type="parTrans" cxnId="{FBAE844F-F044-4E28-B70A-A0E06A3AA528}">
      <dgm:prSet/>
      <dgm:spPr/>
      <dgm:t>
        <a:bodyPr/>
        <a:lstStyle/>
        <a:p>
          <a:endParaRPr lang="en-US">
            <a:solidFill>
              <a:srgbClr val="000000"/>
            </a:solidFill>
          </a:endParaRPr>
        </a:p>
      </dgm:t>
    </dgm:pt>
    <dgm:pt modelId="{37B7C0CE-8DAF-4E08-9FCE-B24D13C2FDDB}">
      <dgm:prSet/>
      <dgm:spPr>
        <a:solidFill>
          <a:schemeClr val="accent1">
            <a:lumMod val="40000"/>
            <a:lumOff val="60000"/>
          </a:schemeClr>
        </a:solidFill>
      </dgm:spPr>
      <dgm:t>
        <a:bodyPr/>
        <a:lstStyle/>
        <a:p>
          <a:r>
            <a:rPr lang="en-US" dirty="0" smtClean="0">
              <a:solidFill>
                <a:srgbClr val="000000"/>
              </a:solidFill>
              <a:latin typeface="Times New Roman" pitchFamily="18" charset="0"/>
              <a:cs typeface="Times New Roman" pitchFamily="18" charset="0"/>
            </a:rPr>
            <a:t>Upcoming Developments</a:t>
          </a:r>
          <a:endParaRPr lang="en-US" dirty="0">
            <a:solidFill>
              <a:srgbClr val="000000"/>
            </a:solidFill>
            <a:latin typeface="Times New Roman" pitchFamily="18" charset="0"/>
            <a:cs typeface="Times New Roman" pitchFamily="18" charset="0"/>
          </a:endParaRPr>
        </a:p>
      </dgm:t>
    </dgm:pt>
    <dgm:pt modelId="{BBD76F60-7D1E-4AF3-B608-7AD05477A1B3}" type="parTrans" cxnId="{B8B79596-8C00-4BAF-B09C-07E89841E715}">
      <dgm:prSet/>
      <dgm:spPr/>
      <dgm:t>
        <a:bodyPr/>
        <a:lstStyle/>
        <a:p>
          <a:endParaRPr lang="en-US"/>
        </a:p>
      </dgm:t>
    </dgm:pt>
    <dgm:pt modelId="{0A532F77-D946-440F-BBE6-58247D3667FD}" type="sibTrans" cxnId="{B8B79596-8C00-4BAF-B09C-07E89841E715}">
      <dgm:prSet/>
      <dgm:spPr/>
      <dgm:t>
        <a:bodyPr/>
        <a:lstStyle/>
        <a:p>
          <a:endParaRPr lang="en-US"/>
        </a:p>
      </dgm:t>
    </dgm:pt>
    <dgm:pt modelId="{162A1F44-BE2C-4BED-840C-EBAB60F66AA5}">
      <dgm:prSet phldrT="[Text]"/>
      <dgm:spPr>
        <a:solidFill>
          <a:srgbClr val="000080"/>
        </a:solidFill>
      </dgm:spPr>
      <dgm:t>
        <a:bodyPr/>
        <a:lstStyle/>
        <a:p>
          <a:r>
            <a:rPr lang="en-US" dirty="0" smtClean="0">
              <a:solidFill>
                <a:schemeClr val="bg1"/>
              </a:solidFill>
              <a:latin typeface="Times New Roman" pitchFamily="18" charset="0"/>
              <a:cs typeface="Times New Roman" pitchFamily="18" charset="0"/>
            </a:rPr>
            <a:t>Brokerage Industry</a:t>
          </a:r>
          <a:endParaRPr lang="en-US" dirty="0">
            <a:solidFill>
              <a:schemeClr val="bg1"/>
            </a:solidFill>
            <a:latin typeface="Times New Roman" pitchFamily="18" charset="0"/>
            <a:cs typeface="Times New Roman" pitchFamily="18" charset="0"/>
          </a:endParaRPr>
        </a:p>
      </dgm:t>
    </dgm:pt>
    <dgm:pt modelId="{8FDD5073-66CE-4F1C-8717-04DECF62CC2B}" type="sibTrans" cxnId="{0FEC641C-16A3-449D-8ED0-0507A1719FA0}">
      <dgm:prSet/>
      <dgm:spPr/>
      <dgm:t>
        <a:bodyPr/>
        <a:lstStyle/>
        <a:p>
          <a:endParaRPr lang="en-GB">
            <a:solidFill>
              <a:srgbClr val="000000"/>
            </a:solidFill>
          </a:endParaRPr>
        </a:p>
      </dgm:t>
    </dgm:pt>
    <dgm:pt modelId="{16C1A979-A74C-40D5-AD55-F1C571DA8073}" type="parTrans" cxnId="{0FEC641C-16A3-449D-8ED0-0507A1719FA0}">
      <dgm:prSet/>
      <dgm:spPr/>
      <dgm:t>
        <a:bodyPr/>
        <a:lstStyle/>
        <a:p>
          <a:endParaRPr lang="en-GB">
            <a:solidFill>
              <a:srgbClr val="000000"/>
            </a:solidFill>
          </a:endParaRPr>
        </a:p>
      </dgm:t>
    </dgm:pt>
    <dgm:pt modelId="{96C163FC-75F5-4002-BB5D-9D3832717B9F}">
      <dgm:prSet/>
      <dgm:spPr>
        <a:solidFill>
          <a:schemeClr val="accent1">
            <a:lumMod val="40000"/>
            <a:lumOff val="60000"/>
          </a:schemeClr>
        </a:solidFill>
      </dgm:spPr>
      <dgm:t>
        <a:bodyPr/>
        <a:lstStyle/>
        <a:p>
          <a:r>
            <a:rPr lang="en-US" dirty="0" smtClean="0">
              <a:solidFill>
                <a:srgbClr val="000000"/>
              </a:solidFill>
              <a:latin typeface="Times New Roman" pitchFamily="18" charset="0"/>
              <a:cs typeface="Times New Roman" pitchFamily="18" charset="0"/>
            </a:rPr>
            <a:t>Regulatory Framework</a:t>
          </a:r>
          <a:endParaRPr lang="en-US" dirty="0">
            <a:solidFill>
              <a:srgbClr val="000000"/>
            </a:solidFill>
            <a:latin typeface="Times New Roman" pitchFamily="18" charset="0"/>
            <a:cs typeface="Times New Roman" pitchFamily="18" charset="0"/>
          </a:endParaRPr>
        </a:p>
      </dgm:t>
    </dgm:pt>
    <dgm:pt modelId="{FA844300-8269-42C6-BFC1-27017E5A94B6}" type="sibTrans" cxnId="{EEBBE97E-C352-46A3-807A-1898DA7544FD}">
      <dgm:prSet/>
      <dgm:spPr/>
      <dgm:t>
        <a:bodyPr/>
        <a:lstStyle/>
        <a:p>
          <a:endParaRPr lang="en-US">
            <a:solidFill>
              <a:srgbClr val="000000"/>
            </a:solidFill>
          </a:endParaRPr>
        </a:p>
      </dgm:t>
    </dgm:pt>
    <dgm:pt modelId="{7A96FA46-7AD5-4005-AA2C-302068880A92}" type="parTrans" cxnId="{EEBBE97E-C352-46A3-807A-1898DA7544FD}">
      <dgm:prSet/>
      <dgm:spPr/>
      <dgm:t>
        <a:bodyPr/>
        <a:lstStyle/>
        <a:p>
          <a:endParaRPr lang="en-US">
            <a:solidFill>
              <a:srgbClr val="000000"/>
            </a:solidFill>
          </a:endParaRPr>
        </a:p>
      </dgm:t>
    </dgm:pt>
    <dgm:pt modelId="{6B37633A-4B27-4EFA-84FB-897D22DC12C3}" type="pres">
      <dgm:prSet presAssocID="{08BB5A91-FA7A-4B2F-ABC2-39793D2C4D5A}" presName="Name0" presStyleCnt="0">
        <dgm:presLayoutVars>
          <dgm:dir/>
          <dgm:animLvl val="lvl"/>
          <dgm:resizeHandles val="exact"/>
        </dgm:presLayoutVars>
      </dgm:prSet>
      <dgm:spPr/>
    </dgm:pt>
    <dgm:pt modelId="{B43D4737-1C21-408E-BA27-F0BEB9A20453}" type="pres">
      <dgm:prSet presAssocID="{37ABB39B-11A8-49FF-A025-629BB7E0A3E6}" presName="parTxOnly" presStyleLbl="node1" presStyleIdx="0" presStyleCnt="5">
        <dgm:presLayoutVars>
          <dgm:chMax val="0"/>
          <dgm:chPref val="0"/>
          <dgm:bulletEnabled val="1"/>
        </dgm:presLayoutVars>
      </dgm:prSet>
      <dgm:spPr/>
      <dgm:t>
        <a:bodyPr/>
        <a:lstStyle/>
        <a:p>
          <a:endParaRPr lang="en-US"/>
        </a:p>
      </dgm:t>
    </dgm:pt>
    <dgm:pt modelId="{FE01F441-BDB6-4F82-989B-AB6128CC3C11}" type="pres">
      <dgm:prSet presAssocID="{06635152-AFD0-4DA2-B5A7-96ED8057B06E}" presName="parTxOnlySpace" presStyleCnt="0"/>
      <dgm:spPr/>
    </dgm:pt>
    <dgm:pt modelId="{0D6DE46A-E265-4C2F-8F65-F35556C2C938}" type="pres">
      <dgm:prSet presAssocID="{162A1F44-BE2C-4BED-840C-EBAB60F66AA5}" presName="parTxOnly" presStyleLbl="node1" presStyleIdx="1" presStyleCnt="5" custLinFactX="80084" custLinFactNeighborX="100000">
        <dgm:presLayoutVars>
          <dgm:chMax val="0"/>
          <dgm:chPref val="0"/>
          <dgm:bulletEnabled val="1"/>
        </dgm:presLayoutVars>
      </dgm:prSet>
      <dgm:spPr/>
      <dgm:t>
        <a:bodyPr/>
        <a:lstStyle/>
        <a:p>
          <a:endParaRPr lang="en-GB"/>
        </a:p>
      </dgm:t>
    </dgm:pt>
    <dgm:pt modelId="{F5D8B2DE-77EE-4C64-BE14-F61A2FD6499B}" type="pres">
      <dgm:prSet presAssocID="{8FDD5073-66CE-4F1C-8717-04DECF62CC2B}" presName="parTxOnlySpace" presStyleCnt="0"/>
      <dgm:spPr/>
    </dgm:pt>
    <dgm:pt modelId="{285E8652-43FE-45D6-8050-ECE3F95AF7F1}" type="pres">
      <dgm:prSet presAssocID="{96C163FC-75F5-4002-BB5D-9D3832717B9F}" presName="parTxOnly" presStyleLbl="node1" presStyleIdx="2" presStyleCnt="5" custLinFactX="-80084" custLinFactNeighborX="-100000">
        <dgm:presLayoutVars>
          <dgm:chMax val="0"/>
          <dgm:chPref val="0"/>
          <dgm:bulletEnabled val="1"/>
        </dgm:presLayoutVars>
      </dgm:prSet>
      <dgm:spPr/>
      <dgm:t>
        <a:bodyPr/>
        <a:lstStyle/>
        <a:p>
          <a:endParaRPr lang="en-US"/>
        </a:p>
      </dgm:t>
    </dgm:pt>
    <dgm:pt modelId="{5634FAB6-8DFA-4ADC-85CC-A44BB74BA644}" type="pres">
      <dgm:prSet presAssocID="{FA844300-8269-42C6-BFC1-27017E5A94B6}" presName="parTxOnlySpace" presStyleCnt="0"/>
      <dgm:spPr/>
    </dgm:pt>
    <dgm:pt modelId="{7AE7F55A-89BC-48F6-8776-867F6CC30D4D}" type="pres">
      <dgm:prSet presAssocID="{970D044C-975C-4BD6-95EB-2BBCCF9861D8}" presName="parTxOnly" presStyleLbl="node1" presStyleIdx="3" presStyleCnt="5">
        <dgm:presLayoutVars>
          <dgm:chMax val="0"/>
          <dgm:chPref val="0"/>
          <dgm:bulletEnabled val="1"/>
        </dgm:presLayoutVars>
      </dgm:prSet>
      <dgm:spPr/>
      <dgm:t>
        <a:bodyPr/>
        <a:lstStyle/>
        <a:p>
          <a:endParaRPr lang="en-US"/>
        </a:p>
      </dgm:t>
    </dgm:pt>
    <dgm:pt modelId="{8F578257-5DA6-4283-8194-4CEFE1397AEA}" type="pres">
      <dgm:prSet presAssocID="{24F200C0-2430-4024-8934-93005A4213B2}" presName="parTxOnlySpace" presStyleCnt="0"/>
      <dgm:spPr/>
    </dgm:pt>
    <dgm:pt modelId="{FF8D8F74-FF35-4C67-A210-2C83B076D239}" type="pres">
      <dgm:prSet presAssocID="{37B7C0CE-8DAF-4E08-9FCE-B24D13C2FDDB}" presName="parTxOnly" presStyleLbl="node1" presStyleIdx="4" presStyleCnt="5">
        <dgm:presLayoutVars>
          <dgm:chMax val="0"/>
          <dgm:chPref val="0"/>
          <dgm:bulletEnabled val="1"/>
        </dgm:presLayoutVars>
      </dgm:prSet>
      <dgm:spPr/>
      <dgm:t>
        <a:bodyPr/>
        <a:lstStyle/>
        <a:p>
          <a:endParaRPr lang="en-GB"/>
        </a:p>
      </dgm:t>
    </dgm:pt>
  </dgm:ptLst>
  <dgm:cxnLst>
    <dgm:cxn modelId="{DEB9A8D5-5AE3-4CD0-B174-F1E9941D5035}" type="presOf" srcId="{08BB5A91-FA7A-4B2F-ABC2-39793D2C4D5A}" destId="{6B37633A-4B27-4EFA-84FB-897D22DC12C3}" srcOrd="0" destOrd="0" presId="urn:microsoft.com/office/officeart/2005/8/layout/chevron1"/>
    <dgm:cxn modelId="{0FEC641C-16A3-449D-8ED0-0507A1719FA0}" srcId="{08BB5A91-FA7A-4B2F-ABC2-39793D2C4D5A}" destId="{162A1F44-BE2C-4BED-840C-EBAB60F66AA5}" srcOrd="1" destOrd="0" parTransId="{16C1A979-A74C-40D5-AD55-F1C571DA8073}" sibTransId="{8FDD5073-66CE-4F1C-8717-04DECF62CC2B}"/>
    <dgm:cxn modelId="{FBAE844F-F044-4E28-B70A-A0E06A3AA528}" srcId="{08BB5A91-FA7A-4B2F-ABC2-39793D2C4D5A}" destId="{37ABB39B-11A8-49FF-A025-629BB7E0A3E6}" srcOrd="0" destOrd="0" parTransId="{F7F532A6-2BCC-4EE4-B230-B1E02AFDD4E0}" sibTransId="{06635152-AFD0-4DA2-B5A7-96ED8057B06E}"/>
    <dgm:cxn modelId="{EEBBE97E-C352-46A3-807A-1898DA7544FD}" srcId="{08BB5A91-FA7A-4B2F-ABC2-39793D2C4D5A}" destId="{96C163FC-75F5-4002-BB5D-9D3832717B9F}" srcOrd="2" destOrd="0" parTransId="{7A96FA46-7AD5-4005-AA2C-302068880A92}" sibTransId="{FA844300-8269-42C6-BFC1-27017E5A94B6}"/>
    <dgm:cxn modelId="{F1AB8EF7-A45B-4D3B-991B-8EEE8B2F6880}" type="presOf" srcId="{970D044C-975C-4BD6-95EB-2BBCCF9861D8}" destId="{7AE7F55A-89BC-48F6-8776-867F6CC30D4D}" srcOrd="0" destOrd="0" presId="urn:microsoft.com/office/officeart/2005/8/layout/chevron1"/>
    <dgm:cxn modelId="{B8B79596-8C00-4BAF-B09C-07E89841E715}" srcId="{08BB5A91-FA7A-4B2F-ABC2-39793D2C4D5A}" destId="{37B7C0CE-8DAF-4E08-9FCE-B24D13C2FDDB}" srcOrd="4" destOrd="0" parTransId="{BBD76F60-7D1E-4AF3-B608-7AD05477A1B3}" sibTransId="{0A532F77-D946-440F-BBE6-58247D3667FD}"/>
    <dgm:cxn modelId="{CFA1F591-DC57-47A1-A42B-93F2D1176092}" type="presOf" srcId="{96C163FC-75F5-4002-BB5D-9D3832717B9F}" destId="{285E8652-43FE-45D6-8050-ECE3F95AF7F1}" srcOrd="0" destOrd="0" presId="urn:microsoft.com/office/officeart/2005/8/layout/chevron1"/>
    <dgm:cxn modelId="{A32ABCF2-D405-423E-893E-27F7AC53E786}" srcId="{08BB5A91-FA7A-4B2F-ABC2-39793D2C4D5A}" destId="{970D044C-975C-4BD6-95EB-2BBCCF9861D8}" srcOrd="3" destOrd="0" parTransId="{BF2F0C5F-7F1E-4870-893A-B160F899AC3A}" sibTransId="{24F200C0-2430-4024-8934-93005A4213B2}"/>
    <dgm:cxn modelId="{E3A0E26C-6BFC-4B11-9568-E65B283DFE96}" type="presOf" srcId="{162A1F44-BE2C-4BED-840C-EBAB60F66AA5}" destId="{0D6DE46A-E265-4C2F-8F65-F35556C2C938}" srcOrd="0" destOrd="0" presId="urn:microsoft.com/office/officeart/2005/8/layout/chevron1"/>
    <dgm:cxn modelId="{E7BBA1CC-8396-4C45-B126-829DD231EA32}" type="presOf" srcId="{37B7C0CE-8DAF-4E08-9FCE-B24D13C2FDDB}" destId="{FF8D8F74-FF35-4C67-A210-2C83B076D239}" srcOrd="0" destOrd="0" presId="urn:microsoft.com/office/officeart/2005/8/layout/chevron1"/>
    <dgm:cxn modelId="{D33242E7-5A92-47DE-9F2B-3C2D6CBB3440}" type="presOf" srcId="{37ABB39B-11A8-49FF-A025-629BB7E0A3E6}" destId="{B43D4737-1C21-408E-BA27-F0BEB9A20453}" srcOrd="0" destOrd="0" presId="urn:microsoft.com/office/officeart/2005/8/layout/chevron1"/>
    <dgm:cxn modelId="{118BC9FD-5893-4901-9094-5B6A36872FE1}" type="presParOf" srcId="{6B37633A-4B27-4EFA-84FB-897D22DC12C3}" destId="{B43D4737-1C21-408E-BA27-F0BEB9A20453}" srcOrd="0" destOrd="0" presId="urn:microsoft.com/office/officeart/2005/8/layout/chevron1"/>
    <dgm:cxn modelId="{44D9B9C1-2AB6-493B-928C-61F02649B1E5}" type="presParOf" srcId="{6B37633A-4B27-4EFA-84FB-897D22DC12C3}" destId="{FE01F441-BDB6-4F82-989B-AB6128CC3C11}" srcOrd="1" destOrd="0" presId="urn:microsoft.com/office/officeart/2005/8/layout/chevron1"/>
    <dgm:cxn modelId="{E0B2F5A9-5BEB-43B5-AAFF-B533094E5611}" type="presParOf" srcId="{6B37633A-4B27-4EFA-84FB-897D22DC12C3}" destId="{0D6DE46A-E265-4C2F-8F65-F35556C2C938}" srcOrd="2" destOrd="0" presId="urn:microsoft.com/office/officeart/2005/8/layout/chevron1"/>
    <dgm:cxn modelId="{DD90F7EE-A92E-4AE1-9449-604962EDFADD}" type="presParOf" srcId="{6B37633A-4B27-4EFA-84FB-897D22DC12C3}" destId="{F5D8B2DE-77EE-4C64-BE14-F61A2FD6499B}" srcOrd="3" destOrd="0" presId="urn:microsoft.com/office/officeart/2005/8/layout/chevron1"/>
    <dgm:cxn modelId="{396C2722-8B43-46C2-B9D8-70A1259CE468}" type="presParOf" srcId="{6B37633A-4B27-4EFA-84FB-897D22DC12C3}" destId="{285E8652-43FE-45D6-8050-ECE3F95AF7F1}" srcOrd="4" destOrd="0" presId="urn:microsoft.com/office/officeart/2005/8/layout/chevron1"/>
    <dgm:cxn modelId="{8DFF141F-0BDA-4090-B922-B6A56C153446}" type="presParOf" srcId="{6B37633A-4B27-4EFA-84FB-897D22DC12C3}" destId="{5634FAB6-8DFA-4ADC-85CC-A44BB74BA644}" srcOrd="5" destOrd="0" presId="urn:microsoft.com/office/officeart/2005/8/layout/chevron1"/>
    <dgm:cxn modelId="{5887864F-8F49-43BF-B3DE-0235328C0648}" type="presParOf" srcId="{6B37633A-4B27-4EFA-84FB-897D22DC12C3}" destId="{7AE7F55A-89BC-48F6-8776-867F6CC30D4D}" srcOrd="6" destOrd="0" presId="urn:microsoft.com/office/officeart/2005/8/layout/chevron1"/>
    <dgm:cxn modelId="{B8EFB99C-38E5-47E5-AD83-DDC7F9C7278E}" type="presParOf" srcId="{6B37633A-4B27-4EFA-84FB-897D22DC12C3}" destId="{8F578257-5DA6-4283-8194-4CEFE1397AEA}" srcOrd="7" destOrd="0" presId="urn:microsoft.com/office/officeart/2005/8/layout/chevron1"/>
    <dgm:cxn modelId="{AEA8C845-4E9C-4F7A-87F9-754BE4D72009}" type="presParOf" srcId="{6B37633A-4B27-4EFA-84FB-897D22DC12C3}" destId="{FF8D8F74-FF35-4C67-A210-2C83B076D239}" srcOrd="8"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08BB5A91-FA7A-4B2F-ABC2-39793D2C4D5A}" type="doc">
      <dgm:prSet loTypeId="urn:microsoft.com/office/officeart/2005/8/layout/chevron1" loCatId="process" qsTypeId="urn:microsoft.com/office/officeart/2005/8/quickstyle/simple1" qsCatId="simple" csTypeId="urn:microsoft.com/office/officeart/2005/8/colors/accent1_2" csCatId="accent1" phldr="1"/>
      <dgm:spPr/>
    </dgm:pt>
    <dgm:pt modelId="{970D044C-975C-4BD6-95EB-2BBCCF9861D8}">
      <dgm:prSet custT="1"/>
      <dgm:spPr>
        <a:solidFill>
          <a:schemeClr val="accent1">
            <a:lumMod val="40000"/>
            <a:lumOff val="60000"/>
          </a:schemeClr>
        </a:solidFill>
      </dgm:spPr>
      <dgm:t>
        <a:bodyPr/>
        <a:lstStyle/>
        <a:p>
          <a:r>
            <a:rPr lang="en-US" sz="1050" b="0" dirty="0" smtClean="0">
              <a:solidFill>
                <a:srgbClr val="000000"/>
              </a:solidFill>
              <a:latin typeface="Times New Roman" pitchFamily="18" charset="0"/>
              <a:cs typeface="Times New Roman" pitchFamily="18" charset="0"/>
            </a:rPr>
            <a:t>Capital Market Analysis </a:t>
          </a:r>
          <a:endParaRPr lang="en-US" sz="1050" b="0" dirty="0">
            <a:solidFill>
              <a:srgbClr val="000000"/>
            </a:solidFill>
            <a:latin typeface="Times New Roman" pitchFamily="18" charset="0"/>
            <a:cs typeface="Times New Roman" pitchFamily="18" charset="0"/>
          </a:endParaRPr>
        </a:p>
      </dgm:t>
    </dgm:pt>
    <dgm:pt modelId="{BF2F0C5F-7F1E-4870-893A-B160F899AC3A}" type="parTrans" cxnId="{A32ABCF2-D405-423E-893E-27F7AC53E786}">
      <dgm:prSet/>
      <dgm:spPr/>
      <dgm:t>
        <a:bodyPr/>
        <a:lstStyle/>
        <a:p>
          <a:endParaRPr lang="en-US">
            <a:solidFill>
              <a:srgbClr val="000000"/>
            </a:solidFill>
          </a:endParaRPr>
        </a:p>
      </dgm:t>
    </dgm:pt>
    <dgm:pt modelId="{24F200C0-2430-4024-8934-93005A4213B2}" type="sibTrans" cxnId="{A32ABCF2-D405-423E-893E-27F7AC53E786}">
      <dgm:prSet/>
      <dgm:spPr/>
      <dgm:t>
        <a:bodyPr/>
        <a:lstStyle/>
        <a:p>
          <a:endParaRPr lang="en-US">
            <a:solidFill>
              <a:srgbClr val="000000"/>
            </a:solidFill>
          </a:endParaRPr>
        </a:p>
      </dgm:t>
    </dgm:pt>
    <dgm:pt modelId="{37ABB39B-11A8-49FF-A025-629BB7E0A3E6}">
      <dgm:prSet phldrT="[Text]" custT="1"/>
      <dgm:spPr>
        <a:solidFill>
          <a:schemeClr val="accent1">
            <a:lumMod val="40000"/>
            <a:lumOff val="60000"/>
          </a:schemeClr>
        </a:solidFill>
      </dgm:spPr>
      <dgm:t>
        <a:bodyPr/>
        <a:lstStyle/>
        <a:p>
          <a:r>
            <a:rPr lang="en-US" sz="1050" dirty="0" smtClean="0">
              <a:solidFill>
                <a:srgbClr val="000000"/>
              </a:solidFill>
              <a:latin typeface="Times New Roman" pitchFamily="18" charset="0"/>
              <a:cs typeface="Times New Roman" pitchFamily="18" charset="0"/>
            </a:rPr>
            <a:t>Capital Market Institutes</a:t>
          </a:r>
          <a:endParaRPr lang="en-US" sz="1050" dirty="0">
            <a:solidFill>
              <a:srgbClr val="000000"/>
            </a:solidFill>
            <a:latin typeface="Times New Roman" pitchFamily="18" charset="0"/>
            <a:cs typeface="Times New Roman" pitchFamily="18" charset="0"/>
          </a:endParaRPr>
        </a:p>
      </dgm:t>
    </dgm:pt>
    <dgm:pt modelId="{06635152-AFD0-4DA2-B5A7-96ED8057B06E}" type="sibTrans" cxnId="{FBAE844F-F044-4E28-B70A-A0E06A3AA528}">
      <dgm:prSet/>
      <dgm:spPr/>
      <dgm:t>
        <a:bodyPr/>
        <a:lstStyle/>
        <a:p>
          <a:endParaRPr lang="en-US">
            <a:solidFill>
              <a:srgbClr val="000000"/>
            </a:solidFill>
          </a:endParaRPr>
        </a:p>
      </dgm:t>
    </dgm:pt>
    <dgm:pt modelId="{F7F532A6-2BCC-4EE4-B230-B1E02AFDD4E0}" type="parTrans" cxnId="{FBAE844F-F044-4E28-B70A-A0E06A3AA528}">
      <dgm:prSet/>
      <dgm:spPr/>
      <dgm:t>
        <a:bodyPr/>
        <a:lstStyle/>
        <a:p>
          <a:endParaRPr lang="en-US">
            <a:solidFill>
              <a:srgbClr val="000000"/>
            </a:solidFill>
          </a:endParaRPr>
        </a:p>
      </dgm:t>
    </dgm:pt>
    <dgm:pt modelId="{37B7C0CE-8DAF-4E08-9FCE-B24D13C2FDDB}">
      <dgm:prSet custT="1"/>
      <dgm:spPr>
        <a:solidFill>
          <a:schemeClr val="accent1">
            <a:lumMod val="40000"/>
            <a:lumOff val="60000"/>
          </a:schemeClr>
        </a:solidFill>
      </dgm:spPr>
      <dgm:t>
        <a:bodyPr/>
        <a:lstStyle/>
        <a:p>
          <a:r>
            <a:rPr lang="en-US" sz="1050" dirty="0" smtClean="0">
              <a:solidFill>
                <a:srgbClr val="000000"/>
              </a:solidFill>
              <a:latin typeface="Times New Roman" pitchFamily="18" charset="0"/>
              <a:cs typeface="Times New Roman" pitchFamily="18" charset="0"/>
            </a:rPr>
            <a:t>Upcoming Developments</a:t>
          </a:r>
          <a:endParaRPr lang="en-US" sz="1050" dirty="0">
            <a:solidFill>
              <a:srgbClr val="000000"/>
            </a:solidFill>
            <a:latin typeface="Times New Roman" pitchFamily="18" charset="0"/>
            <a:cs typeface="Times New Roman" pitchFamily="18" charset="0"/>
          </a:endParaRPr>
        </a:p>
      </dgm:t>
    </dgm:pt>
    <dgm:pt modelId="{BBD76F60-7D1E-4AF3-B608-7AD05477A1B3}" type="parTrans" cxnId="{B8B79596-8C00-4BAF-B09C-07E89841E715}">
      <dgm:prSet/>
      <dgm:spPr/>
      <dgm:t>
        <a:bodyPr/>
        <a:lstStyle/>
        <a:p>
          <a:endParaRPr lang="en-US"/>
        </a:p>
      </dgm:t>
    </dgm:pt>
    <dgm:pt modelId="{0A532F77-D946-440F-BBE6-58247D3667FD}" type="sibTrans" cxnId="{B8B79596-8C00-4BAF-B09C-07E89841E715}">
      <dgm:prSet/>
      <dgm:spPr/>
      <dgm:t>
        <a:bodyPr/>
        <a:lstStyle/>
        <a:p>
          <a:endParaRPr lang="en-US"/>
        </a:p>
      </dgm:t>
    </dgm:pt>
    <dgm:pt modelId="{162A1F44-BE2C-4BED-840C-EBAB60F66AA5}">
      <dgm:prSet phldrT="[Text]" custT="1"/>
      <dgm:spPr>
        <a:solidFill>
          <a:srgbClr val="000080"/>
        </a:solidFill>
      </dgm:spPr>
      <dgm:t>
        <a:bodyPr/>
        <a:lstStyle/>
        <a:p>
          <a:r>
            <a:rPr lang="en-US" sz="1050" dirty="0" smtClean="0">
              <a:solidFill>
                <a:schemeClr val="bg1"/>
              </a:solidFill>
              <a:latin typeface="Times New Roman" pitchFamily="18" charset="0"/>
              <a:cs typeface="Times New Roman" pitchFamily="18" charset="0"/>
            </a:rPr>
            <a:t>Brokerage Industry</a:t>
          </a:r>
          <a:endParaRPr lang="en-US" sz="1050" dirty="0">
            <a:solidFill>
              <a:schemeClr val="bg1"/>
            </a:solidFill>
            <a:latin typeface="Times New Roman" pitchFamily="18" charset="0"/>
            <a:cs typeface="Times New Roman" pitchFamily="18" charset="0"/>
          </a:endParaRPr>
        </a:p>
      </dgm:t>
    </dgm:pt>
    <dgm:pt modelId="{8FDD5073-66CE-4F1C-8717-04DECF62CC2B}" type="sibTrans" cxnId="{0FEC641C-16A3-449D-8ED0-0507A1719FA0}">
      <dgm:prSet/>
      <dgm:spPr/>
      <dgm:t>
        <a:bodyPr/>
        <a:lstStyle/>
        <a:p>
          <a:endParaRPr lang="en-GB">
            <a:solidFill>
              <a:srgbClr val="000000"/>
            </a:solidFill>
          </a:endParaRPr>
        </a:p>
      </dgm:t>
    </dgm:pt>
    <dgm:pt modelId="{16C1A979-A74C-40D5-AD55-F1C571DA8073}" type="parTrans" cxnId="{0FEC641C-16A3-449D-8ED0-0507A1719FA0}">
      <dgm:prSet/>
      <dgm:spPr/>
      <dgm:t>
        <a:bodyPr/>
        <a:lstStyle/>
        <a:p>
          <a:endParaRPr lang="en-GB">
            <a:solidFill>
              <a:srgbClr val="000000"/>
            </a:solidFill>
          </a:endParaRPr>
        </a:p>
      </dgm:t>
    </dgm:pt>
    <dgm:pt modelId="{96C163FC-75F5-4002-BB5D-9D3832717B9F}">
      <dgm:prSet custT="1"/>
      <dgm:spPr>
        <a:solidFill>
          <a:schemeClr val="accent1">
            <a:lumMod val="40000"/>
            <a:lumOff val="60000"/>
          </a:schemeClr>
        </a:solidFill>
      </dgm:spPr>
      <dgm:t>
        <a:bodyPr/>
        <a:lstStyle/>
        <a:p>
          <a:r>
            <a:rPr lang="en-US" sz="1050" dirty="0" smtClean="0">
              <a:solidFill>
                <a:srgbClr val="000000"/>
              </a:solidFill>
              <a:latin typeface="Times New Roman" pitchFamily="18" charset="0"/>
              <a:cs typeface="Times New Roman" pitchFamily="18" charset="0"/>
            </a:rPr>
            <a:t>Regulatory Framework</a:t>
          </a:r>
          <a:endParaRPr lang="en-US" sz="1050" dirty="0">
            <a:solidFill>
              <a:srgbClr val="000000"/>
            </a:solidFill>
            <a:latin typeface="Times New Roman" pitchFamily="18" charset="0"/>
            <a:cs typeface="Times New Roman" pitchFamily="18" charset="0"/>
          </a:endParaRPr>
        </a:p>
      </dgm:t>
    </dgm:pt>
    <dgm:pt modelId="{FA844300-8269-42C6-BFC1-27017E5A94B6}" type="sibTrans" cxnId="{EEBBE97E-C352-46A3-807A-1898DA7544FD}">
      <dgm:prSet/>
      <dgm:spPr/>
      <dgm:t>
        <a:bodyPr/>
        <a:lstStyle/>
        <a:p>
          <a:endParaRPr lang="en-US">
            <a:solidFill>
              <a:srgbClr val="000000"/>
            </a:solidFill>
          </a:endParaRPr>
        </a:p>
      </dgm:t>
    </dgm:pt>
    <dgm:pt modelId="{7A96FA46-7AD5-4005-AA2C-302068880A92}" type="parTrans" cxnId="{EEBBE97E-C352-46A3-807A-1898DA7544FD}">
      <dgm:prSet/>
      <dgm:spPr/>
      <dgm:t>
        <a:bodyPr/>
        <a:lstStyle/>
        <a:p>
          <a:endParaRPr lang="en-US">
            <a:solidFill>
              <a:srgbClr val="000000"/>
            </a:solidFill>
          </a:endParaRPr>
        </a:p>
      </dgm:t>
    </dgm:pt>
    <dgm:pt modelId="{6B37633A-4B27-4EFA-84FB-897D22DC12C3}" type="pres">
      <dgm:prSet presAssocID="{08BB5A91-FA7A-4B2F-ABC2-39793D2C4D5A}" presName="Name0" presStyleCnt="0">
        <dgm:presLayoutVars>
          <dgm:dir/>
          <dgm:animLvl val="lvl"/>
          <dgm:resizeHandles val="exact"/>
        </dgm:presLayoutVars>
      </dgm:prSet>
      <dgm:spPr/>
    </dgm:pt>
    <dgm:pt modelId="{B43D4737-1C21-408E-BA27-F0BEB9A20453}" type="pres">
      <dgm:prSet presAssocID="{37ABB39B-11A8-49FF-A025-629BB7E0A3E6}" presName="parTxOnly" presStyleLbl="node1" presStyleIdx="0" presStyleCnt="5">
        <dgm:presLayoutVars>
          <dgm:chMax val="0"/>
          <dgm:chPref val="0"/>
          <dgm:bulletEnabled val="1"/>
        </dgm:presLayoutVars>
      </dgm:prSet>
      <dgm:spPr/>
      <dgm:t>
        <a:bodyPr/>
        <a:lstStyle/>
        <a:p>
          <a:endParaRPr lang="en-US"/>
        </a:p>
      </dgm:t>
    </dgm:pt>
    <dgm:pt modelId="{FE01F441-BDB6-4F82-989B-AB6128CC3C11}" type="pres">
      <dgm:prSet presAssocID="{06635152-AFD0-4DA2-B5A7-96ED8057B06E}" presName="parTxOnlySpace" presStyleCnt="0"/>
      <dgm:spPr/>
    </dgm:pt>
    <dgm:pt modelId="{0D6DE46A-E265-4C2F-8F65-F35556C2C938}" type="pres">
      <dgm:prSet presAssocID="{162A1F44-BE2C-4BED-840C-EBAB60F66AA5}" presName="parTxOnly" presStyleLbl="node1" presStyleIdx="1" presStyleCnt="5" custLinFactX="80084" custLinFactNeighborX="100000">
        <dgm:presLayoutVars>
          <dgm:chMax val="0"/>
          <dgm:chPref val="0"/>
          <dgm:bulletEnabled val="1"/>
        </dgm:presLayoutVars>
      </dgm:prSet>
      <dgm:spPr/>
      <dgm:t>
        <a:bodyPr/>
        <a:lstStyle/>
        <a:p>
          <a:endParaRPr lang="en-GB"/>
        </a:p>
      </dgm:t>
    </dgm:pt>
    <dgm:pt modelId="{F5D8B2DE-77EE-4C64-BE14-F61A2FD6499B}" type="pres">
      <dgm:prSet presAssocID="{8FDD5073-66CE-4F1C-8717-04DECF62CC2B}" presName="parTxOnlySpace" presStyleCnt="0"/>
      <dgm:spPr/>
    </dgm:pt>
    <dgm:pt modelId="{285E8652-43FE-45D6-8050-ECE3F95AF7F1}" type="pres">
      <dgm:prSet presAssocID="{96C163FC-75F5-4002-BB5D-9D3832717B9F}" presName="parTxOnly" presStyleLbl="node1" presStyleIdx="2" presStyleCnt="5" custLinFactX="-80084" custLinFactNeighborX="-100000">
        <dgm:presLayoutVars>
          <dgm:chMax val="0"/>
          <dgm:chPref val="0"/>
          <dgm:bulletEnabled val="1"/>
        </dgm:presLayoutVars>
      </dgm:prSet>
      <dgm:spPr/>
      <dgm:t>
        <a:bodyPr/>
        <a:lstStyle/>
        <a:p>
          <a:endParaRPr lang="en-US"/>
        </a:p>
      </dgm:t>
    </dgm:pt>
    <dgm:pt modelId="{5634FAB6-8DFA-4ADC-85CC-A44BB74BA644}" type="pres">
      <dgm:prSet presAssocID="{FA844300-8269-42C6-BFC1-27017E5A94B6}" presName="parTxOnlySpace" presStyleCnt="0"/>
      <dgm:spPr/>
    </dgm:pt>
    <dgm:pt modelId="{7AE7F55A-89BC-48F6-8776-867F6CC30D4D}" type="pres">
      <dgm:prSet presAssocID="{970D044C-975C-4BD6-95EB-2BBCCF9861D8}" presName="parTxOnly" presStyleLbl="node1" presStyleIdx="3" presStyleCnt="5">
        <dgm:presLayoutVars>
          <dgm:chMax val="0"/>
          <dgm:chPref val="0"/>
          <dgm:bulletEnabled val="1"/>
        </dgm:presLayoutVars>
      </dgm:prSet>
      <dgm:spPr/>
      <dgm:t>
        <a:bodyPr/>
        <a:lstStyle/>
        <a:p>
          <a:endParaRPr lang="en-US"/>
        </a:p>
      </dgm:t>
    </dgm:pt>
    <dgm:pt modelId="{8F578257-5DA6-4283-8194-4CEFE1397AEA}" type="pres">
      <dgm:prSet presAssocID="{24F200C0-2430-4024-8934-93005A4213B2}" presName="parTxOnlySpace" presStyleCnt="0"/>
      <dgm:spPr/>
    </dgm:pt>
    <dgm:pt modelId="{FF8D8F74-FF35-4C67-A210-2C83B076D239}" type="pres">
      <dgm:prSet presAssocID="{37B7C0CE-8DAF-4E08-9FCE-B24D13C2FDDB}" presName="parTxOnly" presStyleLbl="node1" presStyleIdx="4" presStyleCnt="5">
        <dgm:presLayoutVars>
          <dgm:chMax val="0"/>
          <dgm:chPref val="0"/>
          <dgm:bulletEnabled val="1"/>
        </dgm:presLayoutVars>
      </dgm:prSet>
      <dgm:spPr/>
      <dgm:t>
        <a:bodyPr/>
        <a:lstStyle/>
        <a:p>
          <a:endParaRPr lang="en-GB"/>
        </a:p>
      </dgm:t>
    </dgm:pt>
  </dgm:ptLst>
  <dgm:cxnLst>
    <dgm:cxn modelId="{FBAE844F-F044-4E28-B70A-A0E06A3AA528}" srcId="{08BB5A91-FA7A-4B2F-ABC2-39793D2C4D5A}" destId="{37ABB39B-11A8-49FF-A025-629BB7E0A3E6}" srcOrd="0" destOrd="0" parTransId="{F7F532A6-2BCC-4EE4-B230-B1E02AFDD4E0}" sibTransId="{06635152-AFD0-4DA2-B5A7-96ED8057B06E}"/>
    <dgm:cxn modelId="{52D44F7F-8E5A-4A1E-B3AB-2F2ABE759D78}" type="presOf" srcId="{970D044C-975C-4BD6-95EB-2BBCCF9861D8}" destId="{7AE7F55A-89BC-48F6-8776-867F6CC30D4D}" srcOrd="0" destOrd="0" presId="urn:microsoft.com/office/officeart/2005/8/layout/chevron1"/>
    <dgm:cxn modelId="{ABAFB510-CB1B-4D53-86AE-5AE5377A2A32}" type="presOf" srcId="{162A1F44-BE2C-4BED-840C-EBAB60F66AA5}" destId="{0D6DE46A-E265-4C2F-8F65-F35556C2C938}" srcOrd="0" destOrd="0" presId="urn:microsoft.com/office/officeart/2005/8/layout/chevron1"/>
    <dgm:cxn modelId="{B8B79596-8C00-4BAF-B09C-07E89841E715}" srcId="{08BB5A91-FA7A-4B2F-ABC2-39793D2C4D5A}" destId="{37B7C0CE-8DAF-4E08-9FCE-B24D13C2FDDB}" srcOrd="4" destOrd="0" parTransId="{BBD76F60-7D1E-4AF3-B608-7AD05477A1B3}" sibTransId="{0A532F77-D946-440F-BBE6-58247D3667FD}"/>
    <dgm:cxn modelId="{0E21DBE5-5C44-4A30-A916-9084C846B555}" type="presOf" srcId="{96C163FC-75F5-4002-BB5D-9D3832717B9F}" destId="{285E8652-43FE-45D6-8050-ECE3F95AF7F1}" srcOrd="0" destOrd="0" presId="urn:microsoft.com/office/officeart/2005/8/layout/chevron1"/>
    <dgm:cxn modelId="{BFF3B74D-150E-461F-B0C0-B55ED53CF364}" type="presOf" srcId="{37B7C0CE-8DAF-4E08-9FCE-B24D13C2FDDB}" destId="{FF8D8F74-FF35-4C67-A210-2C83B076D239}" srcOrd="0" destOrd="0" presId="urn:microsoft.com/office/officeart/2005/8/layout/chevron1"/>
    <dgm:cxn modelId="{224066B8-8816-4874-B2B6-789BACB42287}" type="presOf" srcId="{37ABB39B-11A8-49FF-A025-629BB7E0A3E6}" destId="{B43D4737-1C21-408E-BA27-F0BEB9A20453}" srcOrd="0" destOrd="0" presId="urn:microsoft.com/office/officeart/2005/8/layout/chevron1"/>
    <dgm:cxn modelId="{EEBBE97E-C352-46A3-807A-1898DA7544FD}" srcId="{08BB5A91-FA7A-4B2F-ABC2-39793D2C4D5A}" destId="{96C163FC-75F5-4002-BB5D-9D3832717B9F}" srcOrd="2" destOrd="0" parTransId="{7A96FA46-7AD5-4005-AA2C-302068880A92}" sibTransId="{FA844300-8269-42C6-BFC1-27017E5A94B6}"/>
    <dgm:cxn modelId="{0FEC641C-16A3-449D-8ED0-0507A1719FA0}" srcId="{08BB5A91-FA7A-4B2F-ABC2-39793D2C4D5A}" destId="{162A1F44-BE2C-4BED-840C-EBAB60F66AA5}" srcOrd="1" destOrd="0" parTransId="{16C1A979-A74C-40D5-AD55-F1C571DA8073}" sibTransId="{8FDD5073-66CE-4F1C-8717-04DECF62CC2B}"/>
    <dgm:cxn modelId="{A32ABCF2-D405-423E-893E-27F7AC53E786}" srcId="{08BB5A91-FA7A-4B2F-ABC2-39793D2C4D5A}" destId="{970D044C-975C-4BD6-95EB-2BBCCF9861D8}" srcOrd="3" destOrd="0" parTransId="{BF2F0C5F-7F1E-4870-893A-B160F899AC3A}" sibTransId="{24F200C0-2430-4024-8934-93005A4213B2}"/>
    <dgm:cxn modelId="{624423F8-188F-4850-A055-37D542F0D818}" type="presOf" srcId="{08BB5A91-FA7A-4B2F-ABC2-39793D2C4D5A}" destId="{6B37633A-4B27-4EFA-84FB-897D22DC12C3}" srcOrd="0" destOrd="0" presId="urn:microsoft.com/office/officeart/2005/8/layout/chevron1"/>
    <dgm:cxn modelId="{6CBD9F2B-BAC4-4968-B456-CF50B09115A8}" type="presParOf" srcId="{6B37633A-4B27-4EFA-84FB-897D22DC12C3}" destId="{B43D4737-1C21-408E-BA27-F0BEB9A20453}" srcOrd="0" destOrd="0" presId="urn:microsoft.com/office/officeart/2005/8/layout/chevron1"/>
    <dgm:cxn modelId="{D668BA9C-F175-4CBD-A78C-6CB8DD1FF4F4}" type="presParOf" srcId="{6B37633A-4B27-4EFA-84FB-897D22DC12C3}" destId="{FE01F441-BDB6-4F82-989B-AB6128CC3C11}" srcOrd="1" destOrd="0" presId="urn:microsoft.com/office/officeart/2005/8/layout/chevron1"/>
    <dgm:cxn modelId="{290AD714-2C78-4C5A-A06D-13D616767268}" type="presParOf" srcId="{6B37633A-4B27-4EFA-84FB-897D22DC12C3}" destId="{0D6DE46A-E265-4C2F-8F65-F35556C2C938}" srcOrd="2" destOrd="0" presId="urn:microsoft.com/office/officeart/2005/8/layout/chevron1"/>
    <dgm:cxn modelId="{D5D0437C-26AD-4977-A31B-CA9ADE472881}" type="presParOf" srcId="{6B37633A-4B27-4EFA-84FB-897D22DC12C3}" destId="{F5D8B2DE-77EE-4C64-BE14-F61A2FD6499B}" srcOrd="3" destOrd="0" presId="urn:microsoft.com/office/officeart/2005/8/layout/chevron1"/>
    <dgm:cxn modelId="{EF35D93D-9346-4524-AA30-AD52DC142B10}" type="presParOf" srcId="{6B37633A-4B27-4EFA-84FB-897D22DC12C3}" destId="{285E8652-43FE-45D6-8050-ECE3F95AF7F1}" srcOrd="4" destOrd="0" presId="urn:microsoft.com/office/officeart/2005/8/layout/chevron1"/>
    <dgm:cxn modelId="{41765C40-364F-41C3-AF8E-FC4CC69F3017}" type="presParOf" srcId="{6B37633A-4B27-4EFA-84FB-897D22DC12C3}" destId="{5634FAB6-8DFA-4ADC-85CC-A44BB74BA644}" srcOrd="5" destOrd="0" presId="urn:microsoft.com/office/officeart/2005/8/layout/chevron1"/>
    <dgm:cxn modelId="{96C99D2D-A64E-461C-889C-284C253AF199}" type="presParOf" srcId="{6B37633A-4B27-4EFA-84FB-897D22DC12C3}" destId="{7AE7F55A-89BC-48F6-8776-867F6CC30D4D}" srcOrd="6" destOrd="0" presId="urn:microsoft.com/office/officeart/2005/8/layout/chevron1"/>
    <dgm:cxn modelId="{A79F4D34-F611-40C2-8DEA-721D2840FB83}" type="presParOf" srcId="{6B37633A-4B27-4EFA-84FB-897D22DC12C3}" destId="{8F578257-5DA6-4283-8194-4CEFE1397AEA}" srcOrd="7" destOrd="0" presId="urn:microsoft.com/office/officeart/2005/8/layout/chevron1"/>
    <dgm:cxn modelId="{128DA307-F089-4B7D-8586-CEFBD051DBF7}" type="presParOf" srcId="{6B37633A-4B27-4EFA-84FB-897D22DC12C3}" destId="{FF8D8F74-FF35-4C67-A210-2C83B076D239}" srcOrd="8"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08BB5A91-FA7A-4B2F-ABC2-39793D2C4D5A}" type="doc">
      <dgm:prSet loTypeId="urn:microsoft.com/office/officeart/2005/8/layout/chevron1" loCatId="process" qsTypeId="urn:microsoft.com/office/officeart/2005/8/quickstyle/simple1" qsCatId="simple" csTypeId="urn:microsoft.com/office/officeart/2005/8/colors/accent1_2" csCatId="accent1" phldr="1"/>
      <dgm:spPr/>
    </dgm:pt>
    <dgm:pt modelId="{970D044C-975C-4BD6-95EB-2BBCCF9861D8}">
      <dgm:prSet/>
      <dgm:spPr>
        <a:solidFill>
          <a:schemeClr val="accent1">
            <a:lumMod val="40000"/>
            <a:lumOff val="60000"/>
          </a:schemeClr>
        </a:solidFill>
      </dgm:spPr>
      <dgm:t>
        <a:bodyPr/>
        <a:lstStyle/>
        <a:p>
          <a:r>
            <a:rPr lang="en-US" b="0" dirty="0" smtClean="0">
              <a:solidFill>
                <a:srgbClr val="000000"/>
              </a:solidFill>
              <a:latin typeface="Times New Roman" pitchFamily="18" charset="0"/>
              <a:cs typeface="Times New Roman" pitchFamily="18" charset="0"/>
            </a:rPr>
            <a:t>Capital Market Analysis </a:t>
          </a:r>
          <a:endParaRPr lang="en-US" b="0" dirty="0">
            <a:solidFill>
              <a:srgbClr val="000000"/>
            </a:solidFill>
            <a:latin typeface="Times New Roman" pitchFamily="18" charset="0"/>
            <a:cs typeface="Times New Roman" pitchFamily="18" charset="0"/>
          </a:endParaRPr>
        </a:p>
      </dgm:t>
    </dgm:pt>
    <dgm:pt modelId="{BF2F0C5F-7F1E-4870-893A-B160F899AC3A}" type="parTrans" cxnId="{A32ABCF2-D405-423E-893E-27F7AC53E786}">
      <dgm:prSet/>
      <dgm:spPr/>
      <dgm:t>
        <a:bodyPr/>
        <a:lstStyle/>
        <a:p>
          <a:endParaRPr lang="en-US">
            <a:solidFill>
              <a:srgbClr val="000000"/>
            </a:solidFill>
          </a:endParaRPr>
        </a:p>
      </dgm:t>
    </dgm:pt>
    <dgm:pt modelId="{24F200C0-2430-4024-8934-93005A4213B2}" type="sibTrans" cxnId="{A32ABCF2-D405-423E-893E-27F7AC53E786}">
      <dgm:prSet/>
      <dgm:spPr/>
      <dgm:t>
        <a:bodyPr/>
        <a:lstStyle/>
        <a:p>
          <a:endParaRPr lang="en-US">
            <a:solidFill>
              <a:srgbClr val="000000"/>
            </a:solidFill>
          </a:endParaRPr>
        </a:p>
      </dgm:t>
    </dgm:pt>
    <dgm:pt modelId="{37ABB39B-11A8-49FF-A025-629BB7E0A3E6}">
      <dgm:prSet phldrT="[Text]"/>
      <dgm:spPr>
        <a:solidFill>
          <a:schemeClr val="accent1">
            <a:lumMod val="40000"/>
            <a:lumOff val="60000"/>
          </a:schemeClr>
        </a:solidFill>
      </dgm:spPr>
      <dgm:t>
        <a:bodyPr/>
        <a:lstStyle/>
        <a:p>
          <a:r>
            <a:rPr lang="en-US" dirty="0" smtClean="0">
              <a:solidFill>
                <a:srgbClr val="000000"/>
              </a:solidFill>
              <a:latin typeface="Times New Roman" pitchFamily="18" charset="0"/>
              <a:cs typeface="Times New Roman" pitchFamily="18" charset="0"/>
            </a:rPr>
            <a:t>Capital Market Institutes</a:t>
          </a:r>
          <a:endParaRPr lang="en-US" dirty="0">
            <a:solidFill>
              <a:srgbClr val="000000"/>
            </a:solidFill>
            <a:latin typeface="Times New Roman" pitchFamily="18" charset="0"/>
            <a:cs typeface="Times New Roman" pitchFamily="18" charset="0"/>
          </a:endParaRPr>
        </a:p>
      </dgm:t>
    </dgm:pt>
    <dgm:pt modelId="{06635152-AFD0-4DA2-B5A7-96ED8057B06E}" type="sibTrans" cxnId="{FBAE844F-F044-4E28-B70A-A0E06A3AA528}">
      <dgm:prSet/>
      <dgm:spPr/>
      <dgm:t>
        <a:bodyPr/>
        <a:lstStyle/>
        <a:p>
          <a:endParaRPr lang="en-US">
            <a:solidFill>
              <a:srgbClr val="000000"/>
            </a:solidFill>
          </a:endParaRPr>
        </a:p>
      </dgm:t>
    </dgm:pt>
    <dgm:pt modelId="{F7F532A6-2BCC-4EE4-B230-B1E02AFDD4E0}" type="parTrans" cxnId="{FBAE844F-F044-4E28-B70A-A0E06A3AA528}">
      <dgm:prSet/>
      <dgm:spPr/>
      <dgm:t>
        <a:bodyPr/>
        <a:lstStyle/>
        <a:p>
          <a:endParaRPr lang="en-US">
            <a:solidFill>
              <a:srgbClr val="000000"/>
            </a:solidFill>
          </a:endParaRPr>
        </a:p>
      </dgm:t>
    </dgm:pt>
    <dgm:pt modelId="{37B7C0CE-8DAF-4E08-9FCE-B24D13C2FDDB}">
      <dgm:prSet/>
      <dgm:spPr>
        <a:solidFill>
          <a:schemeClr val="accent1">
            <a:lumMod val="40000"/>
            <a:lumOff val="60000"/>
          </a:schemeClr>
        </a:solidFill>
      </dgm:spPr>
      <dgm:t>
        <a:bodyPr/>
        <a:lstStyle/>
        <a:p>
          <a:r>
            <a:rPr lang="en-US" dirty="0" smtClean="0">
              <a:solidFill>
                <a:srgbClr val="000000"/>
              </a:solidFill>
              <a:latin typeface="Times New Roman" pitchFamily="18" charset="0"/>
              <a:cs typeface="Times New Roman" pitchFamily="18" charset="0"/>
            </a:rPr>
            <a:t>Upcoming Developments</a:t>
          </a:r>
          <a:endParaRPr lang="en-US" dirty="0">
            <a:solidFill>
              <a:srgbClr val="000000"/>
            </a:solidFill>
            <a:latin typeface="Times New Roman" pitchFamily="18" charset="0"/>
            <a:cs typeface="Times New Roman" pitchFamily="18" charset="0"/>
          </a:endParaRPr>
        </a:p>
      </dgm:t>
    </dgm:pt>
    <dgm:pt modelId="{BBD76F60-7D1E-4AF3-B608-7AD05477A1B3}" type="parTrans" cxnId="{B8B79596-8C00-4BAF-B09C-07E89841E715}">
      <dgm:prSet/>
      <dgm:spPr/>
      <dgm:t>
        <a:bodyPr/>
        <a:lstStyle/>
        <a:p>
          <a:endParaRPr lang="en-US"/>
        </a:p>
      </dgm:t>
    </dgm:pt>
    <dgm:pt modelId="{0A532F77-D946-440F-BBE6-58247D3667FD}" type="sibTrans" cxnId="{B8B79596-8C00-4BAF-B09C-07E89841E715}">
      <dgm:prSet/>
      <dgm:spPr/>
      <dgm:t>
        <a:bodyPr/>
        <a:lstStyle/>
        <a:p>
          <a:endParaRPr lang="en-US"/>
        </a:p>
      </dgm:t>
    </dgm:pt>
    <dgm:pt modelId="{162A1F44-BE2C-4BED-840C-EBAB60F66AA5}">
      <dgm:prSet phldrT="[Text]"/>
      <dgm:spPr>
        <a:solidFill>
          <a:srgbClr val="000080"/>
        </a:solidFill>
      </dgm:spPr>
      <dgm:t>
        <a:bodyPr/>
        <a:lstStyle/>
        <a:p>
          <a:r>
            <a:rPr lang="en-US" dirty="0" smtClean="0">
              <a:solidFill>
                <a:schemeClr val="bg1"/>
              </a:solidFill>
              <a:latin typeface="Times New Roman" pitchFamily="18" charset="0"/>
              <a:cs typeface="Times New Roman" pitchFamily="18" charset="0"/>
            </a:rPr>
            <a:t>Brokerage Industry</a:t>
          </a:r>
          <a:endParaRPr lang="en-US" dirty="0">
            <a:solidFill>
              <a:schemeClr val="bg1"/>
            </a:solidFill>
            <a:latin typeface="Times New Roman" pitchFamily="18" charset="0"/>
            <a:cs typeface="Times New Roman" pitchFamily="18" charset="0"/>
          </a:endParaRPr>
        </a:p>
      </dgm:t>
    </dgm:pt>
    <dgm:pt modelId="{8FDD5073-66CE-4F1C-8717-04DECF62CC2B}" type="sibTrans" cxnId="{0FEC641C-16A3-449D-8ED0-0507A1719FA0}">
      <dgm:prSet/>
      <dgm:spPr/>
      <dgm:t>
        <a:bodyPr/>
        <a:lstStyle/>
        <a:p>
          <a:endParaRPr lang="en-GB">
            <a:solidFill>
              <a:srgbClr val="000000"/>
            </a:solidFill>
          </a:endParaRPr>
        </a:p>
      </dgm:t>
    </dgm:pt>
    <dgm:pt modelId="{16C1A979-A74C-40D5-AD55-F1C571DA8073}" type="parTrans" cxnId="{0FEC641C-16A3-449D-8ED0-0507A1719FA0}">
      <dgm:prSet/>
      <dgm:spPr/>
      <dgm:t>
        <a:bodyPr/>
        <a:lstStyle/>
        <a:p>
          <a:endParaRPr lang="en-GB">
            <a:solidFill>
              <a:srgbClr val="000000"/>
            </a:solidFill>
          </a:endParaRPr>
        </a:p>
      </dgm:t>
    </dgm:pt>
    <dgm:pt modelId="{96C163FC-75F5-4002-BB5D-9D3832717B9F}">
      <dgm:prSet/>
      <dgm:spPr>
        <a:solidFill>
          <a:schemeClr val="accent1">
            <a:lumMod val="40000"/>
            <a:lumOff val="60000"/>
          </a:schemeClr>
        </a:solidFill>
      </dgm:spPr>
      <dgm:t>
        <a:bodyPr/>
        <a:lstStyle/>
        <a:p>
          <a:r>
            <a:rPr lang="en-US" dirty="0" smtClean="0">
              <a:solidFill>
                <a:srgbClr val="000000"/>
              </a:solidFill>
              <a:latin typeface="Times New Roman" pitchFamily="18" charset="0"/>
              <a:cs typeface="Times New Roman" pitchFamily="18" charset="0"/>
            </a:rPr>
            <a:t>Regulatory Framework</a:t>
          </a:r>
          <a:endParaRPr lang="en-US" dirty="0">
            <a:solidFill>
              <a:srgbClr val="000000"/>
            </a:solidFill>
            <a:latin typeface="Times New Roman" pitchFamily="18" charset="0"/>
            <a:cs typeface="Times New Roman" pitchFamily="18" charset="0"/>
          </a:endParaRPr>
        </a:p>
      </dgm:t>
    </dgm:pt>
    <dgm:pt modelId="{FA844300-8269-42C6-BFC1-27017E5A94B6}" type="sibTrans" cxnId="{EEBBE97E-C352-46A3-807A-1898DA7544FD}">
      <dgm:prSet/>
      <dgm:spPr/>
      <dgm:t>
        <a:bodyPr/>
        <a:lstStyle/>
        <a:p>
          <a:endParaRPr lang="en-US">
            <a:solidFill>
              <a:srgbClr val="000000"/>
            </a:solidFill>
          </a:endParaRPr>
        </a:p>
      </dgm:t>
    </dgm:pt>
    <dgm:pt modelId="{7A96FA46-7AD5-4005-AA2C-302068880A92}" type="parTrans" cxnId="{EEBBE97E-C352-46A3-807A-1898DA7544FD}">
      <dgm:prSet/>
      <dgm:spPr/>
      <dgm:t>
        <a:bodyPr/>
        <a:lstStyle/>
        <a:p>
          <a:endParaRPr lang="en-US">
            <a:solidFill>
              <a:srgbClr val="000000"/>
            </a:solidFill>
          </a:endParaRPr>
        </a:p>
      </dgm:t>
    </dgm:pt>
    <dgm:pt modelId="{6B37633A-4B27-4EFA-84FB-897D22DC12C3}" type="pres">
      <dgm:prSet presAssocID="{08BB5A91-FA7A-4B2F-ABC2-39793D2C4D5A}" presName="Name0" presStyleCnt="0">
        <dgm:presLayoutVars>
          <dgm:dir/>
          <dgm:animLvl val="lvl"/>
          <dgm:resizeHandles val="exact"/>
        </dgm:presLayoutVars>
      </dgm:prSet>
      <dgm:spPr/>
    </dgm:pt>
    <dgm:pt modelId="{B43D4737-1C21-408E-BA27-F0BEB9A20453}" type="pres">
      <dgm:prSet presAssocID="{37ABB39B-11A8-49FF-A025-629BB7E0A3E6}" presName="parTxOnly" presStyleLbl="node1" presStyleIdx="0" presStyleCnt="5">
        <dgm:presLayoutVars>
          <dgm:chMax val="0"/>
          <dgm:chPref val="0"/>
          <dgm:bulletEnabled val="1"/>
        </dgm:presLayoutVars>
      </dgm:prSet>
      <dgm:spPr/>
      <dgm:t>
        <a:bodyPr/>
        <a:lstStyle/>
        <a:p>
          <a:endParaRPr lang="en-US"/>
        </a:p>
      </dgm:t>
    </dgm:pt>
    <dgm:pt modelId="{FE01F441-BDB6-4F82-989B-AB6128CC3C11}" type="pres">
      <dgm:prSet presAssocID="{06635152-AFD0-4DA2-B5A7-96ED8057B06E}" presName="parTxOnlySpace" presStyleCnt="0"/>
      <dgm:spPr/>
    </dgm:pt>
    <dgm:pt modelId="{0D6DE46A-E265-4C2F-8F65-F35556C2C938}" type="pres">
      <dgm:prSet presAssocID="{162A1F44-BE2C-4BED-840C-EBAB60F66AA5}" presName="parTxOnly" presStyleLbl="node1" presStyleIdx="1" presStyleCnt="5" custLinFactX="80084" custLinFactNeighborX="100000">
        <dgm:presLayoutVars>
          <dgm:chMax val="0"/>
          <dgm:chPref val="0"/>
          <dgm:bulletEnabled val="1"/>
        </dgm:presLayoutVars>
      </dgm:prSet>
      <dgm:spPr/>
      <dgm:t>
        <a:bodyPr/>
        <a:lstStyle/>
        <a:p>
          <a:endParaRPr lang="en-GB"/>
        </a:p>
      </dgm:t>
    </dgm:pt>
    <dgm:pt modelId="{F5D8B2DE-77EE-4C64-BE14-F61A2FD6499B}" type="pres">
      <dgm:prSet presAssocID="{8FDD5073-66CE-4F1C-8717-04DECF62CC2B}" presName="parTxOnlySpace" presStyleCnt="0"/>
      <dgm:spPr/>
    </dgm:pt>
    <dgm:pt modelId="{285E8652-43FE-45D6-8050-ECE3F95AF7F1}" type="pres">
      <dgm:prSet presAssocID="{96C163FC-75F5-4002-BB5D-9D3832717B9F}" presName="parTxOnly" presStyleLbl="node1" presStyleIdx="2" presStyleCnt="5" custLinFactX="-80084" custLinFactNeighborX="-100000">
        <dgm:presLayoutVars>
          <dgm:chMax val="0"/>
          <dgm:chPref val="0"/>
          <dgm:bulletEnabled val="1"/>
        </dgm:presLayoutVars>
      </dgm:prSet>
      <dgm:spPr/>
      <dgm:t>
        <a:bodyPr/>
        <a:lstStyle/>
        <a:p>
          <a:endParaRPr lang="en-US"/>
        </a:p>
      </dgm:t>
    </dgm:pt>
    <dgm:pt modelId="{5634FAB6-8DFA-4ADC-85CC-A44BB74BA644}" type="pres">
      <dgm:prSet presAssocID="{FA844300-8269-42C6-BFC1-27017E5A94B6}" presName="parTxOnlySpace" presStyleCnt="0"/>
      <dgm:spPr/>
    </dgm:pt>
    <dgm:pt modelId="{7AE7F55A-89BC-48F6-8776-867F6CC30D4D}" type="pres">
      <dgm:prSet presAssocID="{970D044C-975C-4BD6-95EB-2BBCCF9861D8}" presName="parTxOnly" presStyleLbl="node1" presStyleIdx="3" presStyleCnt="5">
        <dgm:presLayoutVars>
          <dgm:chMax val="0"/>
          <dgm:chPref val="0"/>
          <dgm:bulletEnabled val="1"/>
        </dgm:presLayoutVars>
      </dgm:prSet>
      <dgm:spPr/>
      <dgm:t>
        <a:bodyPr/>
        <a:lstStyle/>
        <a:p>
          <a:endParaRPr lang="en-US"/>
        </a:p>
      </dgm:t>
    </dgm:pt>
    <dgm:pt modelId="{8F578257-5DA6-4283-8194-4CEFE1397AEA}" type="pres">
      <dgm:prSet presAssocID="{24F200C0-2430-4024-8934-93005A4213B2}" presName="parTxOnlySpace" presStyleCnt="0"/>
      <dgm:spPr/>
    </dgm:pt>
    <dgm:pt modelId="{FF8D8F74-FF35-4C67-A210-2C83B076D239}" type="pres">
      <dgm:prSet presAssocID="{37B7C0CE-8DAF-4E08-9FCE-B24D13C2FDDB}" presName="parTxOnly" presStyleLbl="node1" presStyleIdx="4" presStyleCnt="5">
        <dgm:presLayoutVars>
          <dgm:chMax val="0"/>
          <dgm:chPref val="0"/>
          <dgm:bulletEnabled val="1"/>
        </dgm:presLayoutVars>
      </dgm:prSet>
      <dgm:spPr/>
      <dgm:t>
        <a:bodyPr/>
        <a:lstStyle/>
        <a:p>
          <a:endParaRPr lang="en-GB"/>
        </a:p>
      </dgm:t>
    </dgm:pt>
  </dgm:ptLst>
  <dgm:cxnLst>
    <dgm:cxn modelId="{99DD4446-0A51-4B92-B7FA-9B35DE5E575E}" type="presOf" srcId="{08BB5A91-FA7A-4B2F-ABC2-39793D2C4D5A}" destId="{6B37633A-4B27-4EFA-84FB-897D22DC12C3}" srcOrd="0" destOrd="0" presId="urn:microsoft.com/office/officeart/2005/8/layout/chevron1"/>
    <dgm:cxn modelId="{47ACEB32-FA97-4B80-8367-0B9C7C77BE13}" type="presOf" srcId="{970D044C-975C-4BD6-95EB-2BBCCF9861D8}" destId="{7AE7F55A-89BC-48F6-8776-867F6CC30D4D}" srcOrd="0" destOrd="0" presId="urn:microsoft.com/office/officeart/2005/8/layout/chevron1"/>
    <dgm:cxn modelId="{B8B79596-8C00-4BAF-B09C-07E89841E715}" srcId="{08BB5A91-FA7A-4B2F-ABC2-39793D2C4D5A}" destId="{37B7C0CE-8DAF-4E08-9FCE-B24D13C2FDDB}" srcOrd="4" destOrd="0" parTransId="{BBD76F60-7D1E-4AF3-B608-7AD05477A1B3}" sibTransId="{0A532F77-D946-440F-BBE6-58247D3667FD}"/>
    <dgm:cxn modelId="{6F7E72CF-6190-408F-B573-2C1610BBB4CE}" type="presOf" srcId="{37ABB39B-11A8-49FF-A025-629BB7E0A3E6}" destId="{B43D4737-1C21-408E-BA27-F0BEB9A20453}" srcOrd="0" destOrd="0" presId="urn:microsoft.com/office/officeart/2005/8/layout/chevron1"/>
    <dgm:cxn modelId="{FBAE844F-F044-4E28-B70A-A0E06A3AA528}" srcId="{08BB5A91-FA7A-4B2F-ABC2-39793D2C4D5A}" destId="{37ABB39B-11A8-49FF-A025-629BB7E0A3E6}" srcOrd="0" destOrd="0" parTransId="{F7F532A6-2BCC-4EE4-B230-B1E02AFDD4E0}" sibTransId="{06635152-AFD0-4DA2-B5A7-96ED8057B06E}"/>
    <dgm:cxn modelId="{CACCE825-23D6-4DF6-ACB4-D64B3E9A2F8D}" type="presOf" srcId="{37B7C0CE-8DAF-4E08-9FCE-B24D13C2FDDB}" destId="{FF8D8F74-FF35-4C67-A210-2C83B076D239}" srcOrd="0" destOrd="0" presId="urn:microsoft.com/office/officeart/2005/8/layout/chevron1"/>
    <dgm:cxn modelId="{213287DA-2FB2-4D01-BC86-E69A9602DD1F}" type="presOf" srcId="{162A1F44-BE2C-4BED-840C-EBAB60F66AA5}" destId="{0D6DE46A-E265-4C2F-8F65-F35556C2C938}" srcOrd="0" destOrd="0" presId="urn:microsoft.com/office/officeart/2005/8/layout/chevron1"/>
    <dgm:cxn modelId="{A32ABCF2-D405-423E-893E-27F7AC53E786}" srcId="{08BB5A91-FA7A-4B2F-ABC2-39793D2C4D5A}" destId="{970D044C-975C-4BD6-95EB-2BBCCF9861D8}" srcOrd="3" destOrd="0" parTransId="{BF2F0C5F-7F1E-4870-893A-B160F899AC3A}" sibTransId="{24F200C0-2430-4024-8934-93005A4213B2}"/>
    <dgm:cxn modelId="{0FEC641C-16A3-449D-8ED0-0507A1719FA0}" srcId="{08BB5A91-FA7A-4B2F-ABC2-39793D2C4D5A}" destId="{162A1F44-BE2C-4BED-840C-EBAB60F66AA5}" srcOrd="1" destOrd="0" parTransId="{16C1A979-A74C-40D5-AD55-F1C571DA8073}" sibTransId="{8FDD5073-66CE-4F1C-8717-04DECF62CC2B}"/>
    <dgm:cxn modelId="{D7E29E8D-28E9-40BF-85A2-7A8A7A67EB19}" type="presOf" srcId="{96C163FC-75F5-4002-BB5D-9D3832717B9F}" destId="{285E8652-43FE-45D6-8050-ECE3F95AF7F1}" srcOrd="0" destOrd="0" presId="urn:microsoft.com/office/officeart/2005/8/layout/chevron1"/>
    <dgm:cxn modelId="{EEBBE97E-C352-46A3-807A-1898DA7544FD}" srcId="{08BB5A91-FA7A-4B2F-ABC2-39793D2C4D5A}" destId="{96C163FC-75F5-4002-BB5D-9D3832717B9F}" srcOrd="2" destOrd="0" parTransId="{7A96FA46-7AD5-4005-AA2C-302068880A92}" sibTransId="{FA844300-8269-42C6-BFC1-27017E5A94B6}"/>
    <dgm:cxn modelId="{C60DEBC7-81B6-4FE3-9735-628116109A46}" type="presParOf" srcId="{6B37633A-4B27-4EFA-84FB-897D22DC12C3}" destId="{B43D4737-1C21-408E-BA27-F0BEB9A20453}" srcOrd="0" destOrd="0" presId="urn:microsoft.com/office/officeart/2005/8/layout/chevron1"/>
    <dgm:cxn modelId="{A92F4977-340F-420A-8B75-4A163AB97878}" type="presParOf" srcId="{6B37633A-4B27-4EFA-84FB-897D22DC12C3}" destId="{FE01F441-BDB6-4F82-989B-AB6128CC3C11}" srcOrd="1" destOrd="0" presId="urn:microsoft.com/office/officeart/2005/8/layout/chevron1"/>
    <dgm:cxn modelId="{2BF517EE-294C-4433-BBED-6D3EC1AA5415}" type="presParOf" srcId="{6B37633A-4B27-4EFA-84FB-897D22DC12C3}" destId="{0D6DE46A-E265-4C2F-8F65-F35556C2C938}" srcOrd="2" destOrd="0" presId="urn:microsoft.com/office/officeart/2005/8/layout/chevron1"/>
    <dgm:cxn modelId="{3938CA60-8C78-40F1-8C91-9E147F8D020F}" type="presParOf" srcId="{6B37633A-4B27-4EFA-84FB-897D22DC12C3}" destId="{F5D8B2DE-77EE-4C64-BE14-F61A2FD6499B}" srcOrd="3" destOrd="0" presId="urn:microsoft.com/office/officeart/2005/8/layout/chevron1"/>
    <dgm:cxn modelId="{BCF3AD5B-0C95-49F3-A4F0-9D4375EFDFD4}" type="presParOf" srcId="{6B37633A-4B27-4EFA-84FB-897D22DC12C3}" destId="{285E8652-43FE-45D6-8050-ECE3F95AF7F1}" srcOrd="4" destOrd="0" presId="urn:microsoft.com/office/officeart/2005/8/layout/chevron1"/>
    <dgm:cxn modelId="{FFAC11E6-835B-4617-B915-8727D96FFFC3}" type="presParOf" srcId="{6B37633A-4B27-4EFA-84FB-897D22DC12C3}" destId="{5634FAB6-8DFA-4ADC-85CC-A44BB74BA644}" srcOrd="5" destOrd="0" presId="urn:microsoft.com/office/officeart/2005/8/layout/chevron1"/>
    <dgm:cxn modelId="{666CC7E3-5458-43C1-AB23-40A52399DDF1}" type="presParOf" srcId="{6B37633A-4B27-4EFA-84FB-897D22DC12C3}" destId="{7AE7F55A-89BC-48F6-8776-867F6CC30D4D}" srcOrd="6" destOrd="0" presId="urn:microsoft.com/office/officeart/2005/8/layout/chevron1"/>
    <dgm:cxn modelId="{28992432-400A-4E4D-8656-BAFF3678B0C2}" type="presParOf" srcId="{6B37633A-4B27-4EFA-84FB-897D22DC12C3}" destId="{8F578257-5DA6-4283-8194-4CEFE1397AEA}" srcOrd="7" destOrd="0" presId="urn:microsoft.com/office/officeart/2005/8/layout/chevron1"/>
    <dgm:cxn modelId="{0E7D65F1-06A9-4E06-98C8-FD25947CFE38}" type="presParOf" srcId="{6B37633A-4B27-4EFA-84FB-897D22DC12C3}" destId="{FF8D8F74-FF35-4C67-A210-2C83B076D239}" srcOrd="8"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08BB5A91-FA7A-4B2F-ABC2-39793D2C4D5A}" type="doc">
      <dgm:prSet loTypeId="urn:microsoft.com/office/officeart/2005/8/layout/chevron1" loCatId="process" qsTypeId="urn:microsoft.com/office/officeart/2005/8/quickstyle/simple1" qsCatId="simple" csTypeId="urn:microsoft.com/office/officeart/2005/8/colors/accent1_2" csCatId="accent1" phldr="1"/>
      <dgm:spPr/>
    </dgm:pt>
    <dgm:pt modelId="{970D044C-975C-4BD6-95EB-2BBCCF9861D8}">
      <dgm:prSet/>
      <dgm:spPr>
        <a:solidFill>
          <a:srgbClr val="000080"/>
        </a:solidFill>
      </dgm:spPr>
      <dgm:t>
        <a:bodyPr/>
        <a:lstStyle/>
        <a:p>
          <a:r>
            <a:rPr lang="en-US" b="0" dirty="0" smtClean="0">
              <a:solidFill>
                <a:schemeClr val="bg1"/>
              </a:solidFill>
              <a:latin typeface="Times New Roman" pitchFamily="18" charset="0"/>
              <a:cs typeface="Times New Roman" pitchFamily="18" charset="0"/>
            </a:rPr>
            <a:t>Capital Market Analysis </a:t>
          </a:r>
          <a:endParaRPr lang="en-US" b="0" dirty="0">
            <a:solidFill>
              <a:schemeClr val="bg1"/>
            </a:solidFill>
            <a:latin typeface="Times New Roman" pitchFamily="18" charset="0"/>
            <a:cs typeface="Times New Roman" pitchFamily="18" charset="0"/>
          </a:endParaRPr>
        </a:p>
      </dgm:t>
    </dgm:pt>
    <dgm:pt modelId="{BF2F0C5F-7F1E-4870-893A-B160F899AC3A}" type="parTrans" cxnId="{A32ABCF2-D405-423E-893E-27F7AC53E786}">
      <dgm:prSet/>
      <dgm:spPr/>
      <dgm:t>
        <a:bodyPr/>
        <a:lstStyle/>
        <a:p>
          <a:endParaRPr lang="en-US">
            <a:solidFill>
              <a:srgbClr val="000000"/>
            </a:solidFill>
          </a:endParaRPr>
        </a:p>
      </dgm:t>
    </dgm:pt>
    <dgm:pt modelId="{24F200C0-2430-4024-8934-93005A4213B2}" type="sibTrans" cxnId="{A32ABCF2-D405-423E-893E-27F7AC53E786}">
      <dgm:prSet/>
      <dgm:spPr/>
      <dgm:t>
        <a:bodyPr/>
        <a:lstStyle/>
        <a:p>
          <a:endParaRPr lang="en-US">
            <a:solidFill>
              <a:srgbClr val="000000"/>
            </a:solidFill>
          </a:endParaRPr>
        </a:p>
      </dgm:t>
    </dgm:pt>
    <dgm:pt modelId="{37ABB39B-11A8-49FF-A025-629BB7E0A3E6}">
      <dgm:prSet phldrT="[Text]"/>
      <dgm:spPr>
        <a:solidFill>
          <a:schemeClr val="accent1">
            <a:lumMod val="40000"/>
            <a:lumOff val="60000"/>
          </a:schemeClr>
        </a:solidFill>
      </dgm:spPr>
      <dgm:t>
        <a:bodyPr/>
        <a:lstStyle/>
        <a:p>
          <a:r>
            <a:rPr lang="en-US" dirty="0" smtClean="0">
              <a:solidFill>
                <a:srgbClr val="000000"/>
              </a:solidFill>
              <a:latin typeface="Times New Roman" pitchFamily="18" charset="0"/>
              <a:cs typeface="Times New Roman" pitchFamily="18" charset="0"/>
            </a:rPr>
            <a:t>Capital Market Institutes</a:t>
          </a:r>
          <a:endParaRPr lang="en-US" dirty="0">
            <a:solidFill>
              <a:srgbClr val="000000"/>
            </a:solidFill>
            <a:latin typeface="Times New Roman" pitchFamily="18" charset="0"/>
            <a:cs typeface="Times New Roman" pitchFamily="18" charset="0"/>
          </a:endParaRPr>
        </a:p>
      </dgm:t>
    </dgm:pt>
    <dgm:pt modelId="{06635152-AFD0-4DA2-B5A7-96ED8057B06E}" type="sibTrans" cxnId="{FBAE844F-F044-4E28-B70A-A0E06A3AA528}">
      <dgm:prSet/>
      <dgm:spPr/>
      <dgm:t>
        <a:bodyPr/>
        <a:lstStyle/>
        <a:p>
          <a:endParaRPr lang="en-US">
            <a:solidFill>
              <a:srgbClr val="000000"/>
            </a:solidFill>
          </a:endParaRPr>
        </a:p>
      </dgm:t>
    </dgm:pt>
    <dgm:pt modelId="{F7F532A6-2BCC-4EE4-B230-B1E02AFDD4E0}" type="parTrans" cxnId="{FBAE844F-F044-4E28-B70A-A0E06A3AA528}">
      <dgm:prSet/>
      <dgm:spPr/>
      <dgm:t>
        <a:bodyPr/>
        <a:lstStyle/>
        <a:p>
          <a:endParaRPr lang="en-US">
            <a:solidFill>
              <a:srgbClr val="000000"/>
            </a:solidFill>
          </a:endParaRPr>
        </a:p>
      </dgm:t>
    </dgm:pt>
    <dgm:pt modelId="{37B7C0CE-8DAF-4E08-9FCE-B24D13C2FDDB}">
      <dgm:prSet/>
      <dgm:spPr>
        <a:solidFill>
          <a:schemeClr val="accent1">
            <a:lumMod val="40000"/>
            <a:lumOff val="60000"/>
          </a:schemeClr>
        </a:solidFill>
      </dgm:spPr>
      <dgm:t>
        <a:bodyPr/>
        <a:lstStyle/>
        <a:p>
          <a:r>
            <a:rPr lang="en-US" dirty="0" smtClean="0">
              <a:solidFill>
                <a:srgbClr val="000000"/>
              </a:solidFill>
              <a:latin typeface="Times New Roman" pitchFamily="18" charset="0"/>
              <a:cs typeface="Times New Roman" pitchFamily="18" charset="0"/>
            </a:rPr>
            <a:t>Upcoming Developments</a:t>
          </a:r>
          <a:endParaRPr lang="en-US" dirty="0">
            <a:solidFill>
              <a:srgbClr val="000000"/>
            </a:solidFill>
            <a:latin typeface="Times New Roman" pitchFamily="18" charset="0"/>
            <a:cs typeface="Times New Roman" pitchFamily="18" charset="0"/>
          </a:endParaRPr>
        </a:p>
      </dgm:t>
    </dgm:pt>
    <dgm:pt modelId="{BBD76F60-7D1E-4AF3-B608-7AD05477A1B3}" type="parTrans" cxnId="{B8B79596-8C00-4BAF-B09C-07E89841E715}">
      <dgm:prSet/>
      <dgm:spPr/>
      <dgm:t>
        <a:bodyPr/>
        <a:lstStyle/>
        <a:p>
          <a:endParaRPr lang="en-US"/>
        </a:p>
      </dgm:t>
    </dgm:pt>
    <dgm:pt modelId="{0A532F77-D946-440F-BBE6-58247D3667FD}" type="sibTrans" cxnId="{B8B79596-8C00-4BAF-B09C-07E89841E715}">
      <dgm:prSet/>
      <dgm:spPr/>
      <dgm:t>
        <a:bodyPr/>
        <a:lstStyle/>
        <a:p>
          <a:endParaRPr lang="en-US"/>
        </a:p>
      </dgm:t>
    </dgm:pt>
    <dgm:pt modelId="{162A1F44-BE2C-4BED-840C-EBAB60F66AA5}">
      <dgm:prSet phldrT="[Text]"/>
      <dgm:spPr>
        <a:solidFill>
          <a:schemeClr val="accent1">
            <a:lumMod val="40000"/>
            <a:lumOff val="60000"/>
          </a:schemeClr>
        </a:solidFill>
      </dgm:spPr>
      <dgm:t>
        <a:bodyPr/>
        <a:lstStyle/>
        <a:p>
          <a:r>
            <a:rPr lang="en-US" dirty="0" smtClean="0">
              <a:solidFill>
                <a:srgbClr val="000000"/>
              </a:solidFill>
              <a:latin typeface="Times New Roman" pitchFamily="18" charset="0"/>
              <a:cs typeface="Times New Roman" pitchFamily="18" charset="0"/>
            </a:rPr>
            <a:t>Brokerage Industry</a:t>
          </a:r>
          <a:endParaRPr lang="en-US" dirty="0">
            <a:solidFill>
              <a:srgbClr val="000000"/>
            </a:solidFill>
            <a:latin typeface="Times New Roman" pitchFamily="18" charset="0"/>
            <a:cs typeface="Times New Roman" pitchFamily="18" charset="0"/>
          </a:endParaRPr>
        </a:p>
      </dgm:t>
    </dgm:pt>
    <dgm:pt modelId="{8FDD5073-66CE-4F1C-8717-04DECF62CC2B}" type="sibTrans" cxnId="{0FEC641C-16A3-449D-8ED0-0507A1719FA0}">
      <dgm:prSet/>
      <dgm:spPr/>
      <dgm:t>
        <a:bodyPr/>
        <a:lstStyle/>
        <a:p>
          <a:endParaRPr lang="en-GB">
            <a:solidFill>
              <a:srgbClr val="000000"/>
            </a:solidFill>
          </a:endParaRPr>
        </a:p>
      </dgm:t>
    </dgm:pt>
    <dgm:pt modelId="{16C1A979-A74C-40D5-AD55-F1C571DA8073}" type="parTrans" cxnId="{0FEC641C-16A3-449D-8ED0-0507A1719FA0}">
      <dgm:prSet/>
      <dgm:spPr/>
      <dgm:t>
        <a:bodyPr/>
        <a:lstStyle/>
        <a:p>
          <a:endParaRPr lang="en-GB">
            <a:solidFill>
              <a:srgbClr val="000000"/>
            </a:solidFill>
          </a:endParaRPr>
        </a:p>
      </dgm:t>
    </dgm:pt>
    <dgm:pt modelId="{96C163FC-75F5-4002-BB5D-9D3832717B9F}">
      <dgm:prSet/>
      <dgm:spPr>
        <a:solidFill>
          <a:schemeClr val="accent1">
            <a:lumMod val="40000"/>
            <a:lumOff val="60000"/>
          </a:schemeClr>
        </a:solidFill>
      </dgm:spPr>
      <dgm:t>
        <a:bodyPr/>
        <a:lstStyle/>
        <a:p>
          <a:r>
            <a:rPr lang="en-US" dirty="0" smtClean="0">
              <a:solidFill>
                <a:srgbClr val="000000"/>
              </a:solidFill>
              <a:latin typeface="Times New Roman" pitchFamily="18" charset="0"/>
              <a:cs typeface="Times New Roman" pitchFamily="18" charset="0"/>
            </a:rPr>
            <a:t>Regulatory Framework</a:t>
          </a:r>
          <a:endParaRPr lang="en-US" dirty="0">
            <a:solidFill>
              <a:srgbClr val="000000"/>
            </a:solidFill>
            <a:latin typeface="Times New Roman" pitchFamily="18" charset="0"/>
            <a:cs typeface="Times New Roman" pitchFamily="18" charset="0"/>
          </a:endParaRPr>
        </a:p>
      </dgm:t>
    </dgm:pt>
    <dgm:pt modelId="{FA844300-8269-42C6-BFC1-27017E5A94B6}" type="sibTrans" cxnId="{EEBBE97E-C352-46A3-807A-1898DA7544FD}">
      <dgm:prSet/>
      <dgm:spPr/>
      <dgm:t>
        <a:bodyPr/>
        <a:lstStyle/>
        <a:p>
          <a:endParaRPr lang="en-US">
            <a:solidFill>
              <a:srgbClr val="000000"/>
            </a:solidFill>
          </a:endParaRPr>
        </a:p>
      </dgm:t>
    </dgm:pt>
    <dgm:pt modelId="{7A96FA46-7AD5-4005-AA2C-302068880A92}" type="parTrans" cxnId="{EEBBE97E-C352-46A3-807A-1898DA7544FD}">
      <dgm:prSet/>
      <dgm:spPr/>
      <dgm:t>
        <a:bodyPr/>
        <a:lstStyle/>
        <a:p>
          <a:endParaRPr lang="en-US">
            <a:solidFill>
              <a:srgbClr val="000000"/>
            </a:solidFill>
          </a:endParaRPr>
        </a:p>
      </dgm:t>
    </dgm:pt>
    <dgm:pt modelId="{6B37633A-4B27-4EFA-84FB-897D22DC12C3}" type="pres">
      <dgm:prSet presAssocID="{08BB5A91-FA7A-4B2F-ABC2-39793D2C4D5A}" presName="Name0" presStyleCnt="0">
        <dgm:presLayoutVars>
          <dgm:dir/>
          <dgm:animLvl val="lvl"/>
          <dgm:resizeHandles val="exact"/>
        </dgm:presLayoutVars>
      </dgm:prSet>
      <dgm:spPr/>
    </dgm:pt>
    <dgm:pt modelId="{B43D4737-1C21-408E-BA27-F0BEB9A20453}" type="pres">
      <dgm:prSet presAssocID="{37ABB39B-11A8-49FF-A025-629BB7E0A3E6}" presName="parTxOnly" presStyleLbl="node1" presStyleIdx="0" presStyleCnt="5">
        <dgm:presLayoutVars>
          <dgm:chMax val="0"/>
          <dgm:chPref val="0"/>
          <dgm:bulletEnabled val="1"/>
        </dgm:presLayoutVars>
      </dgm:prSet>
      <dgm:spPr/>
      <dgm:t>
        <a:bodyPr/>
        <a:lstStyle/>
        <a:p>
          <a:endParaRPr lang="en-US"/>
        </a:p>
      </dgm:t>
    </dgm:pt>
    <dgm:pt modelId="{FE01F441-BDB6-4F82-989B-AB6128CC3C11}" type="pres">
      <dgm:prSet presAssocID="{06635152-AFD0-4DA2-B5A7-96ED8057B06E}" presName="parTxOnlySpace" presStyleCnt="0"/>
      <dgm:spPr/>
    </dgm:pt>
    <dgm:pt modelId="{0D6DE46A-E265-4C2F-8F65-F35556C2C938}" type="pres">
      <dgm:prSet presAssocID="{162A1F44-BE2C-4BED-840C-EBAB60F66AA5}" presName="parTxOnly" presStyleLbl="node1" presStyleIdx="1" presStyleCnt="5" custLinFactX="80084" custLinFactNeighborX="100000">
        <dgm:presLayoutVars>
          <dgm:chMax val="0"/>
          <dgm:chPref val="0"/>
          <dgm:bulletEnabled val="1"/>
        </dgm:presLayoutVars>
      </dgm:prSet>
      <dgm:spPr/>
      <dgm:t>
        <a:bodyPr/>
        <a:lstStyle/>
        <a:p>
          <a:endParaRPr lang="en-GB"/>
        </a:p>
      </dgm:t>
    </dgm:pt>
    <dgm:pt modelId="{F5D8B2DE-77EE-4C64-BE14-F61A2FD6499B}" type="pres">
      <dgm:prSet presAssocID="{8FDD5073-66CE-4F1C-8717-04DECF62CC2B}" presName="parTxOnlySpace" presStyleCnt="0"/>
      <dgm:spPr/>
    </dgm:pt>
    <dgm:pt modelId="{285E8652-43FE-45D6-8050-ECE3F95AF7F1}" type="pres">
      <dgm:prSet presAssocID="{96C163FC-75F5-4002-BB5D-9D3832717B9F}" presName="parTxOnly" presStyleLbl="node1" presStyleIdx="2" presStyleCnt="5" custLinFactX="-80084" custLinFactNeighborX="-100000">
        <dgm:presLayoutVars>
          <dgm:chMax val="0"/>
          <dgm:chPref val="0"/>
          <dgm:bulletEnabled val="1"/>
        </dgm:presLayoutVars>
      </dgm:prSet>
      <dgm:spPr/>
      <dgm:t>
        <a:bodyPr/>
        <a:lstStyle/>
        <a:p>
          <a:endParaRPr lang="en-US"/>
        </a:p>
      </dgm:t>
    </dgm:pt>
    <dgm:pt modelId="{5634FAB6-8DFA-4ADC-85CC-A44BB74BA644}" type="pres">
      <dgm:prSet presAssocID="{FA844300-8269-42C6-BFC1-27017E5A94B6}" presName="parTxOnlySpace" presStyleCnt="0"/>
      <dgm:spPr/>
    </dgm:pt>
    <dgm:pt modelId="{7AE7F55A-89BC-48F6-8776-867F6CC30D4D}" type="pres">
      <dgm:prSet presAssocID="{970D044C-975C-4BD6-95EB-2BBCCF9861D8}" presName="parTxOnly" presStyleLbl="node1" presStyleIdx="3" presStyleCnt="5">
        <dgm:presLayoutVars>
          <dgm:chMax val="0"/>
          <dgm:chPref val="0"/>
          <dgm:bulletEnabled val="1"/>
        </dgm:presLayoutVars>
      </dgm:prSet>
      <dgm:spPr/>
      <dgm:t>
        <a:bodyPr/>
        <a:lstStyle/>
        <a:p>
          <a:endParaRPr lang="en-US"/>
        </a:p>
      </dgm:t>
    </dgm:pt>
    <dgm:pt modelId="{8F578257-5DA6-4283-8194-4CEFE1397AEA}" type="pres">
      <dgm:prSet presAssocID="{24F200C0-2430-4024-8934-93005A4213B2}" presName="parTxOnlySpace" presStyleCnt="0"/>
      <dgm:spPr/>
    </dgm:pt>
    <dgm:pt modelId="{FF8D8F74-FF35-4C67-A210-2C83B076D239}" type="pres">
      <dgm:prSet presAssocID="{37B7C0CE-8DAF-4E08-9FCE-B24D13C2FDDB}" presName="parTxOnly" presStyleLbl="node1" presStyleIdx="4" presStyleCnt="5">
        <dgm:presLayoutVars>
          <dgm:chMax val="0"/>
          <dgm:chPref val="0"/>
          <dgm:bulletEnabled val="1"/>
        </dgm:presLayoutVars>
      </dgm:prSet>
      <dgm:spPr/>
      <dgm:t>
        <a:bodyPr/>
        <a:lstStyle/>
        <a:p>
          <a:endParaRPr lang="en-GB"/>
        </a:p>
      </dgm:t>
    </dgm:pt>
  </dgm:ptLst>
  <dgm:cxnLst>
    <dgm:cxn modelId="{FBAE844F-F044-4E28-B70A-A0E06A3AA528}" srcId="{08BB5A91-FA7A-4B2F-ABC2-39793D2C4D5A}" destId="{37ABB39B-11A8-49FF-A025-629BB7E0A3E6}" srcOrd="0" destOrd="0" parTransId="{F7F532A6-2BCC-4EE4-B230-B1E02AFDD4E0}" sibTransId="{06635152-AFD0-4DA2-B5A7-96ED8057B06E}"/>
    <dgm:cxn modelId="{B8B79596-8C00-4BAF-B09C-07E89841E715}" srcId="{08BB5A91-FA7A-4B2F-ABC2-39793D2C4D5A}" destId="{37B7C0CE-8DAF-4E08-9FCE-B24D13C2FDDB}" srcOrd="4" destOrd="0" parTransId="{BBD76F60-7D1E-4AF3-B608-7AD05477A1B3}" sibTransId="{0A532F77-D946-440F-BBE6-58247D3667FD}"/>
    <dgm:cxn modelId="{94180DC3-7234-497D-AE12-7DB88449B415}" type="presOf" srcId="{37B7C0CE-8DAF-4E08-9FCE-B24D13C2FDDB}" destId="{FF8D8F74-FF35-4C67-A210-2C83B076D239}" srcOrd="0" destOrd="0" presId="urn:microsoft.com/office/officeart/2005/8/layout/chevron1"/>
    <dgm:cxn modelId="{58E0ABB1-9667-480A-A3C5-BCA45F752F8D}" type="presOf" srcId="{162A1F44-BE2C-4BED-840C-EBAB60F66AA5}" destId="{0D6DE46A-E265-4C2F-8F65-F35556C2C938}" srcOrd="0" destOrd="0" presId="urn:microsoft.com/office/officeart/2005/8/layout/chevron1"/>
    <dgm:cxn modelId="{EEBBE97E-C352-46A3-807A-1898DA7544FD}" srcId="{08BB5A91-FA7A-4B2F-ABC2-39793D2C4D5A}" destId="{96C163FC-75F5-4002-BB5D-9D3832717B9F}" srcOrd="2" destOrd="0" parTransId="{7A96FA46-7AD5-4005-AA2C-302068880A92}" sibTransId="{FA844300-8269-42C6-BFC1-27017E5A94B6}"/>
    <dgm:cxn modelId="{0FEC641C-16A3-449D-8ED0-0507A1719FA0}" srcId="{08BB5A91-FA7A-4B2F-ABC2-39793D2C4D5A}" destId="{162A1F44-BE2C-4BED-840C-EBAB60F66AA5}" srcOrd="1" destOrd="0" parTransId="{16C1A979-A74C-40D5-AD55-F1C571DA8073}" sibTransId="{8FDD5073-66CE-4F1C-8717-04DECF62CC2B}"/>
    <dgm:cxn modelId="{A32ABCF2-D405-423E-893E-27F7AC53E786}" srcId="{08BB5A91-FA7A-4B2F-ABC2-39793D2C4D5A}" destId="{970D044C-975C-4BD6-95EB-2BBCCF9861D8}" srcOrd="3" destOrd="0" parTransId="{BF2F0C5F-7F1E-4870-893A-B160F899AC3A}" sibTransId="{24F200C0-2430-4024-8934-93005A4213B2}"/>
    <dgm:cxn modelId="{75254AC3-1200-456F-9CD2-EF9EEE33B666}" type="presOf" srcId="{970D044C-975C-4BD6-95EB-2BBCCF9861D8}" destId="{7AE7F55A-89BC-48F6-8776-867F6CC30D4D}" srcOrd="0" destOrd="0" presId="urn:microsoft.com/office/officeart/2005/8/layout/chevron1"/>
    <dgm:cxn modelId="{69EF5D5F-E055-43E2-85FB-EB7E70486535}" type="presOf" srcId="{96C163FC-75F5-4002-BB5D-9D3832717B9F}" destId="{285E8652-43FE-45D6-8050-ECE3F95AF7F1}" srcOrd="0" destOrd="0" presId="urn:microsoft.com/office/officeart/2005/8/layout/chevron1"/>
    <dgm:cxn modelId="{645068FC-2159-48A2-9069-88575B015B39}" type="presOf" srcId="{37ABB39B-11A8-49FF-A025-629BB7E0A3E6}" destId="{B43D4737-1C21-408E-BA27-F0BEB9A20453}" srcOrd="0" destOrd="0" presId="urn:microsoft.com/office/officeart/2005/8/layout/chevron1"/>
    <dgm:cxn modelId="{0E3C47C6-1930-4776-AFFB-7450569EBEC0}" type="presOf" srcId="{08BB5A91-FA7A-4B2F-ABC2-39793D2C4D5A}" destId="{6B37633A-4B27-4EFA-84FB-897D22DC12C3}" srcOrd="0" destOrd="0" presId="urn:microsoft.com/office/officeart/2005/8/layout/chevron1"/>
    <dgm:cxn modelId="{3EB2BC3E-162A-4487-9A68-F456379B998C}" type="presParOf" srcId="{6B37633A-4B27-4EFA-84FB-897D22DC12C3}" destId="{B43D4737-1C21-408E-BA27-F0BEB9A20453}" srcOrd="0" destOrd="0" presId="urn:microsoft.com/office/officeart/2005/8/layout/chevron1"/>
    <dgm:cxn modelId="{A0A6BFC5-B91D-414E-95A7-7862E3D0C610}" type="presParOf" srcId="{6B37633A-4B27-4EFA-84FB-897D22DC12C3}" destId="{FE01F441-BDB6-4F82-989B-AB6128CC3C11}" srcOrd="1" destOrd="0" presId="urn:microsoft.com/office/officeart/2005/8/layout/chevron1"/>
    <dgm:cxn modelId="{F167EFB4-29D3-4431-AB45-F2F311677CF5}" type="presParOf" srcId="{6B37633A-4B27-4EFA-84FB-897D22DC12C3}" destId="{0D6DE46A-E265-4C2F-8F65-F35556C2C938}" srcOrd="2" destOrd="0" presId="urn:microsoft.com/office/officeart/2005/8/layout/chevron1"/>
    <dgm:cxn modelId="{3E4CBCBE-FDF5-4F5C-B564-71FB5B098F70}" type="presParOf" srcId="{6B37633A-4B27-4EFA-84FB-897D22DC12C3}" destId="{F5D8B2DE-77EE-4C64-BE14-F61A2FD6499B}" srcOrd="3" destOrd="0" presId="urn:microsoft.com/office/officeart/2005/8/layout/chevron1"/>
    <dgm:cxn modelId="{CE006932-54CC-4677-B370-FD442991D697}" type="presParOf" srcId="{6B37633A-4B27-4EFA-84FB-897D22DC12C3}" destId="{285E8652-43FE-45D6-8050-ECE3F95AF7F1}" srcOrd="4" destOrd="0" presId="urn:microsoft.com/office/officeart/2005/8/layout/chevron1"/>
    <dgm:cxn modelId="{8AA90C73-523A-4B2D-AFD2-89F70CC1B3CA}" type="presParOf" srcId="{6B37633A-4B27-4EFA-84FB-897D22DC12C3}" destId="{5634FAB6-8DFA-4ADC-85CC-A44BB74BA644}" srcOrd="5" destOrd="0" presId="urn:microsoft.com/office/officeart/2005/8/layout/chevron1"/>
    <dgm:cxn modelId="{9065569B-78D4-477A-A3B5-33606311FFE2}" type="presParOf" srcId="{6B37633A-4B27-4EFA-84FB-897D22DC12C3}" destId="{7AE7F55A-89BC-48F6-8776-867F6CC30D4D}" srcOrd="6" destOrd="0" presId="urn:microsoft.com/office/officeart/2005/8/layout/chevron1"/>
    <dgm:cxn modelId="{E3B77A7E-7B25-4FB2-941E-377061F0BA56}" type="presParOf" srcId="{6B37633A-4B27-4EFA-84FB-897D22DC12C3}" destId="{8F578257-5DA6-4283-8194-4CEFE1397AEA}" srcOrd="7" destOrd="0" presId="urn:microsoft.com/office/officeart/2005/8/layout/chevron1"/>
    <dgm:cxn modelId="{FB7460AF-217D-43CD-893A-EC36157DBC83}" type="presParOf" srcId="{6B37633A-4B27-4EFA-84FB-897D22DC12C3}" destId="{FF8D8F74-FF35-4C67-A210-2C83B076D239}" srcOrd="8"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08BB5A91-FA7A-4B2F-ABC2-39793D2C4D5A}" type="doc">
      <dgm:prSet loTypeId="urn:microsoft.com/office/officeart/2005/8/layout/chevron1" loCatId="process" qsTypeId="urn:microsoft.com/office/officeart/2005/8/quickstyle/simple1" qsCatId="simple" csTypeId="urn:microsoft.com/office/officeart/2005/8/colors/accent1_2" csCatId="accent1" phldr="1"/>
      <dgm:spPr/>
    </dgm:pt>
    <dgm:pt modelId="{970D044C-975C-4BD6-95EB-2BBCCF9861D8}">
      <dgm:prSet/>
      <dgm:spPr>
        <a:solidFill>
          <a:srgbClr val="000080"/>
        </a:solidFill>
      </dgm:spPr>
      <dgm:t>
        <a:bodyPr/>
        <a:lstStyle/>
        <a:p>
          <a:r>
            <a:rPr lang="en-US" b="0" dirty="0" smtClean="0">
              <a:solidFill>
                <a:schemeClr val="bg1"/>
              </a:solidFill>
              <a:latin typeface="Times New Roman" pitchFamily="18" charset="0"/>
              <a:cs typeface="Times New Roman" pitchFamily="18" charset="0"/>
            </a:rPr>
            <a:t>Capital Market Analysis </a:t>
          </a:r>
          <a:endParaRPr lang="en-US" b="0" dirty="0">
            <a:solidFill>
              <a:schemeClr val="bg1"/>
            </a:solidFill>
            <a:latin typeface="Times New Roman" pitchFamily="18" charset="0"/>
            <a:cs typeface="Times New Roman" pitchFamily="18" charset="0"/>
          </a:endParaRPr>
        </a:p>
      </dgm:t>
    </dgm:pt>
    <dgm:pt modelId="{BF2F0C5F-7F1E-4870-893A-B160F899AC3A}" type="parTrans" cxnId="{A32ABCF2-D405-423E-893E-27F7AC53E786}">
      <dgm:prSet/>
      <dgm:spPr/>
      <dgm:t>
        <a:bodyPr/>
        <a:lstStyle/>
        <a:p>
          <a:endParaRPr lang="en-US">
            <a:solidFill>
              <a:srgbClr val="000000"/>
            </a:solidFill>
          </a:endParaRPr>
        </a:p>
      </dgm:t>
    </dgm:pt>
    <dgm:pt modelId="{24F200C0-2430-4024-8934-93005A4213B2}" type="sibTrans" cxnId="{A32ABCF2-D405-423E-893E-27F7AC53E786}">
      <dgm:prSet/>
      <dgm:spPr/>
      <dgm:t>
        <a:bodyPr/>
        <a:lstStyle/>
        <a:p>
          <a:endParaRPr lang="en-US">
            <a:solidFill>
              <a:srgbClr val="000000"/>
            </a:solidFill>
          </a:endParaRPr>
        </a:p>
      </dgm:t>
    </dgm:pt>
    <dgm:pt modelId="{37ABB39B-11A8-49FF-A025-629BB7E0A3E6}">
      <dgm:prSet phldrT="[Text]"/>
      <dgm:spPr>
        <a:solidFill>
          <a:schemeClr val="accent1">
            <a:lumMod val="40000"/>
            <a:lumOff val="60000"/>
          </a:schemeClr>
        </a:solidFill>
      </dgm:spPr>
      <dgm:t>
        <a:bodyPr/>
        <a:lstStyle/>
        <a:p>
          <a:r>
            <a:rPr lang="en-US" dirty="0" smtClean="0">
              <a:solidFill>
                <a:srgbClr val="000000"/>
              </a:solidFill>
              <a:latin typeface="Times New Roman" pitchFamily="18" charset="0"/>
              <a:cs typeface="Times New Roman" pitchFamily="18" charset="0"/>
            </a:rPr>
            <a:t>Capital Market Institutes</a:t>
          </a:r>
          <a:endParaRPr lang="en-US" dirty="0">
            <a:solidFill>
              <a:srgbClr val="000000"/>
            </a:solidFill>
            <a:latin typeface="Times New Roman" pitchFamily="18" charset="0"/>
            <a:cs typeface="Times New Roman" pitchFamily="18" charset="0"/>
          </a:endParaRPr>
        </a:p>
      </dgm:t>
    </dgm:pt>
    <dgm:pt modelId="{06635152-AFD0-4DA2-B5A7-96ED8057B06E}" type="sibTrans" cxnId="{FBAE844F-F044-4E28-B70A-A0E06A3AA528}">
      <dgm:prSet/>
      <dgm:spPr/>
      <dgm:t>
        <a:bodyPr/>
        <a:lstStyle/>
        <a:p>
          <a:endParaRPr lang="en-US">
            <a:solidFill>
              <a:srgbClr val="000000"/>
            </a:solidFill>
          </a:endParaRPr>
        </a:p>
      </dgm:t>
    </dgm:pt>
    <dgm:pt modelId="{F7F532A6-2BCC-4EE4-B230-B1E02AFDD4E0}" type="parTrans" cxnId="{FBAE844F-F044-4E28-B70A-A0E06A3AA528}">
      <dgm:prSet/>
      <dgm:spPr/>
      <dgm:t>
        <a:bodyPr/>
        <a:lstStyle/>
        <a:p>
          <a:endParaRPr lang="en-US">
            <a:solidFill>
              <a:srgbClr val="000000"/>
            </a:solidFill>
          </a:endParaRPr>
        </a:p>
      </dgm:t>
    </dgm:pt>
    <dgm:pt modelId="{37B7C0CE-8DAF-4E08-9FCE-B24D13C2FDDB}">
      <dgm:prSet/>
      <dgm:spPr>
        <a:solidFill>
          <a:schemeClr val="accent1">
            <a:lumMod val="40000"/>
            <a:lumOff val="60000"/>
          </a:schemeClr>
        </a:solidFill>
      </dgm:spPr>
      <dgm:t>
        <a:bodyPr/>
        <a:lstStyle/>
        <a:p>
          <a:r>
            <a:rPr lang="en-US" dirty="0" smtClean="0">
              <a:solidFill>
                <a:srgbClr val="000000"/>
              </a:solidFill>
              <a:latin typeface="Times New Roman" pitchFamily="18" charset="0"/>
              <a:cs typeface="Times New Roman" pitchFamily="18" charset="0"/>
            </a:rPr>
            <a:t>Upcoming Developments</a:t>
          </a:r>
          <a:endParaRPr lang="en-US" dirty="0">
            <a:solidFill>
              <a:srgbClr val="000000"/>
            </a:solidFill>
            <a:latin typeface="Times New Roman" pitchFamily="18" charset="0"/>
            <a:cs typeface="Times New Roman" pitchFamily="18" charset="0"/>
          </a:endParaRPr>
        </a:p>
      </dgm:t>
    </dgm:pt>
    <dgm:pt modelId="{BBD76F60-7D1E-4AF3-B608-7AD05477A1B3}" type="parTrans" cxnId="{B8B79596-8C00-4BAF-B09C-07E89841E715}">
      <dgm:prSet/>
      <dgm:spPr/>
      <dgm:t>
        <a:bodyPr/>
        <a:lstStyle/>
        <a:p>
          <a:endParaRPr lang="en-US"/>
        </a:p>
      </dgm:t>
    </dgm:pt>
    <dgm:pt modelId="{0A532F77-D946-440F-BBE6-58247D3667FD}" type="sibTrans" cxnId="{B8B79596-8C00-4BAF-B09C-07E89841E715}">
      <dgm:prSet/>
      <dgm:spPr/>
      <dgm:t>
        <a:bodyPr/>
        <a:lstStyle/>
        <a:p>
          <a:endParaRPr lang="en-US"/>
        </a:p>
      </dgm:t>
    </dgm:pt>
    <dgm:pt modelId="{162A1F44-BE2C-4BED-840C-EBAB60F66AA5}">
      <dgm:prSet phldrT="[Text]"/>
      <dgm:spPr>
        <a:solidFill>
          <a:schemeClr val="accent1">
            <a:lumMod val="40000"/>
            <a:lumOff val="60000"/>
          </a:schemeClr>
        </a:solidFill>
      </dgm:spPr>
      <dgm:t>
        <a:bodyPr/>
        <a:lstStyle/>
        <a:p>
          <a:r>
            <a:rPr lang="en-US" dirty="0" smtClean="0">
              <a:solidFill>
                <a:srgbClr val="000000"/>
              </a:solidFill>
              <a:latin typeface="Times New Roman" pitchFamily="18" charset="0"/>
              <a:cs typeface="Times New Roman" pitchFamily="18" charset="0"/>
            </a:rPr>
            <a:t>Brokerage Industry</a:t>
          </a:r>
          <a:endParaRPr lang="en-US" dirty="0">
            <a:solidFill>
              <a:srgbClr val="000000"/>
            </a:solidFill>
            <a:latin typeface="Times New Roman" pitchFamily="18" charset="0"/>
            <a:cs typeface="Times New Roman" pitchFamily="18" charset="0"/>
          </a:endParaRPr>
        </a:p>
      </dgm:t>
    </dgm:pt>
    <dgm:pt modelId="{8FDD5073-66CE-4F1C-8717-04DECF62CC2B}" type="sibTrans" cxnId="{0FEC641C-16A3-449D-8ED0-0507A1719FA0}">
      <dgm:prSet/>
      <dgm:spPr/>
      <dgm:t>
        <a:bodyPr/>
        <a:lstStyle/>
        <a:p>
          <a:endParaRPr lang="en-GB">
            <a:solidFill>
              <a:srgbClr val="000000"/>
            </a:solidFill>
          </a:endParaRPr>
        </a:p>
      </dgm:t>
    </dgm:pt>
    <dgm:pt modelId="{16C1A979-A74C-40D5-AD55-F1C571DA8073}" type="parTrans" cxnId="{0FEC641C-16A3-449D-8ED0-0507A1719FA0}">
      <dgm:prSet/>
      <dgm:spPr/>
      <dgm:t>
        <a:bodyPr/>
        <a:lstStyle/>
        <a:p>
          <a:endParaRPr lang="en-GB">
            <a:solidFill>
              <a:srgbClr val="000000"/>
            </a:solidFill>
          </a:endParaRPr>
        </a:p>
      </dgm:t>
    </dgm:pt>
    <dgm:pt modelId="{96C163FC-75F5-4002-BB5D-9D3832717B9F}">
      <dgm:prSet/>
      <dgm:spPr>
        <a:solidFill>
          <a:schemeClr val="accent1">
            <a:lumMod val="40000"/>
            <a:lumOff val="60000"/>
          </a:schemeClr>
        </a:solidFill>
      </dgm:spPr>
      <dgm:t>
        <a:bodyPr/>
        <a:lstStyle/>
        <a:p>
          <a:r>
            <a:rPr lang="en-US" dirty="0" smtClean="0">
              <a:solidFill>
                <a:srgbClr val="000000"/>
              </a:solidFill>
              <a:latin typeface="Times New Roman" pitchFamily="18" charset="0"/>
              <a:cs typeface="Times New Roman" pitchFamily="18" charset="0"/>
            </a:rPr>
            <a:t>Regulatory Framework</a:t>
          </a:r>
          <a:endParaRPr lang="en-US" dirty="0">
            <a:solidFill>
              <a:srgbClr val="000000"/>
            </a:solidFill>
            <a:latin typeface="Times New Roman" pitchFamily="18" charset="0"/>
            <a:cs typeface="Times New Roman" pitchFamily="18" charset="0"/>
          </a:endParaRPr>
        </a:p>
      </dgm:t>
    </dgm:pt>
    <dgm:pt modelId="{FA844300-8269-42C6-BFC1-27017E5A94B6}" type="sibTrans" cxnId="{EEBBE97E-C352-46A3-807A-1898DA7544FD}">
      <dgm:prSet/>
      <dgm:spPr/>
      <dgm:t>
        <a:bodyPr/>
        <a:lstStyle/>
        <a:p>
          <a:endParaRPr lang="en-US">
            <a:solidFill>
              <a:srgbClr val="000000"/>
            </a:solidFill>
          </a:endParaRPr>
        </a:p>
      </dgm:t>
    </dgm:pt>
    <dgm:pt modelId="{7A96FA46-7AD5-4005-AA2C-302068880A92}" type="parTrans" cxnId="{EEBBE97E-C352-46A3-807A-1898DA7544FD}">
      <dgm:prSet/>
      <dgm:spPr/>
      <dgm:t>
        <a:bodyPr/>
        <a:lstStyle/>
        <a:p>
          <a:endParaRPr lang="en-US">
            <a:solidFill>
              <a:srgbClr val="000000"/>
            </a:solidFill>
          </a:endParaRPr>
        </a:p>
      </dgm:t>
    </dgm:pt>
    <dgm:pt modelId="{6B37633A-4B27-4EFA-84FB-897D22DC12C3}" type="pres">
      <dgm:prSet presAssocID="{08BB5A91-FA7A-4B2F-ABC2-39793D2C4D5A}" presName="Name0" presStyleCnt="0">
        <dgm:presLayoutVars>
          <dgm:dir/>
          <dgm:animLvl val="lvl"/>
          <dgm:resizeHandles val="exact"/>
        </dgm:presLayoutVars>
      </dgm:prSet>
      <dgm:spPr/>
    </dgm:pt>
    <dgm:pt modelId="{B43D4737-1C21-408E-BA27-F0BEB9A20453}" type="pres">
      <dgm:prSet presAssocID="{37ABB39B-11A8-49FF-A025-629BB7E0A3E6}" presName="parTxOnly" presStyleLbl="node1" presStyleIdx="0" presStyleCnt="5">
        <dgm:presLayoutVars>
          <dgm:chMax val="0"/>
          <dgm:chPref val="0"/>
          <dgm:bulletEnabled val="1"/>
        </dgm:presLayoutVars>
      </dgm:prSet>
      <dgm:spPr/>
      <dgm:t>
        <a:bodyPr/>
        <a:lstStyle/>
        <a:p>
          <a:endParaRPr lang="en-US"/>
        </a:p>
      </dgm:t>
    </dgm:pt>
    <dgm:pt modelId="{FE01F441-BDB6-4F82-989B-AB6128CC3C11}" type="pres">
      <dgm:prSet presAssocID="{06635152-AFD0-4DA2-B5A7-96ED8057B06E}" presName="parTxOnlySpace" presStyleCnt="0"/>
      <dgm:spPr/>
    </dgm:pt>
    <dgm:pt modelId="{0D6DE46A-E265-4C2F-8F65-F35556C2C938}" type="pres">
      <dgm:prSet presAssocID="{162A1F44-BE2C-4BED-840C-EBAB60F66AA5}" presName="parTxOnly" presStyleLbl="node1" presStyleIdx="1" presStyleCnt="5" custLinFactX="80084" custLinFactNeighborX="100000">
        <dgm:presLayoutVars>
          <dgm:chMax val="0"/>
          <dgm:chPref val="0"/>
          <dgm:bulletEnabled val="1"/>
        </dgm:presLayoutVars>
      </dgm:prSet>
      <dgm:spPr/>
      <dgm:t>
        <a:bodyPr/>
        <a:lstStyle/>
        <a:p>
          <a:endParaRPr lang="en-GB"/>
        </a:p>
      </dgm:t>
    </dgm:pt>
    <dgm:pt modelId="{F5D8B2DE-77EE-4C64-BE14-F61A2FD6499B}" type="pres">
      <dgm:prSet presAssocID="{8FDD5073-66CE-4F1C-8717-04DECF62CC2B}" presName="parTxOnlySpace" presStyleCnt="0"/>
      <dgm:spPr/>
    </dgm:pt>
    <dgm:pt modelId="{285E8652-43FE-45D6-8050-ECE3F95AF7F1}" type="pres">
      <dgm:prSet presAssocID="{96C163FC-75F5-4002-BB5D-9D3832717B9F}" presName="parTxOnly" presStyleLbl="node1" presStyleIdx="2" presStyleCnt="5" custLinFactX="-80084" custLinFactNeighborX="-100000">
        <dgm:presLayoutVars>
          <dgm:chMax val="0"/>
          <dgm:chPref val="0"/>
          <dgm:bulletEnabled val="1"/>
        </dgm:presLayoutVars>
      </dgm:prSet>
      <dgm:spPr/>
      <dgm:t>
        <a:bodyPr/>
        <a:lstStyle/>
        <a:p>
          <a:endParaRPr lang="en-US"/>
        </a:p>
      </dgm:t>
    </dgm:pt>
    <dgm:pt modelId="{5634FAB6-8DFA-4ADC-85CC-A44BB74BA644}" type="pres">
      <dgm:prSet presAssocID="{FA844300-8269-42C6-BFC1-27017E5A94B6}" presName="parTxOnlySpace" presStyleCnt="0"/>
      <dgm:spPr/>
    </dgm:pt>
    <dgm:pt modelId="{7AE7F55A-89BC-48F6-8776-867F6CC30D4D}" type="pres">
      <dgm:prSet presAssocID="{970D044C-975C-4BD6-95EB-2BBCCF9861D8}" presName="parTxOnly" presStyleLbl="node1" presStyleIdx="3" presStyleCnt="5">
        <dgm:presLayoutVars>
          <dgm:chMax val="0"/>
          <dgm:chPref val="0"/>
          <dgm:bulletEnabled val="1"/>
        </dgm:presLayoutVars>
      </dgm:prSet>
      <dgm:spPr/>
      <dgm:t>
        <a:bodyPr/>
        <a:lstStyle/>
        <a:p>
          <a:endParaRPr lang="en-US"/>
        </a:p>
      </dgm:t>
    </dgm:pt>
    <dgm:pt modelId="{8F578257-5DA6-4283-8194-4CEFE1397AEA}" type="pres">
      <dgm:prSet presAssocID="{24F200C0-2430-4024-8934-93005A4213B2}" presName="parTxOnlySpace" presStyleCnt="0"/>
      <dgm:spPr/>
    </dgm:pt>
    <dgm:pt modelId="{FF8D8F74-FF35-4C67-A210-2C83B076D239}" type="pres">
      <dgm:prSet presAssocID="{37B7C0CE-8DAF-4E08-9FCE-B24D13C2FDDB}" presName="parTxOnly" presStyleLbl="node1" presStyleIdx="4" presStyleCnt="5">
        <dgm:presLayoutVars>
          <dgm:chMax val="0"/>
          <dgm:chPref val="0"/>
          <dgm:bulletEnabled val="1"/>
        </dgm:presLayoutVars>
      </dgm:prSet>
      <dgm:spPr/>
      <dgm:t>
        <a:bodyPr/>
        <a:lstStyle/>
        <a:p>
          <a:endParaRPr lang="en-GB"/>
        </a:p>
      </dgm:t>
    </dgm:pt>
  </dgm:ptLst>
  <dgm:cxnLst>
    <dgm:cxn modelId="{9CC6EB5F-A7DE-46B8-AA4E-6C657170A269}" type="presOf" srcId="{37B7C0CE-8DAF-4E08-9FCE-B24D13C2FDDB}" destId="{FF8D8F74-FF35-4C67-A210-2C83B076D239}" srcOrd="0" destOrd="0" presId="urn:microsoft.com/office/officeart/2005/8/layout/chevron1"/>
    <dgm:cxn modelId="{FBAE844F-F044-4E28-B70A-A0E06A3AA528}" srcId="{08BB5A91-FA7A-4B2F-ABC2-39793D2C4D5A}" destId="{37ABB39B-11A8-49FF-A025-629BB7E0A3E6}" srcOrd="0" destOrd="0" parTransId="{F7F532A6-2BCC-4EE4-B230-B1E02AFDD4E0}" sibTransId="{06635152-AFD0-4DA2-B5A7-96ED8057B06E}"/>
    <dgm:cxn modelId="{B8B79596-8C00-4BAF-B09C-07E89841E715}" srcId="{08BB5A91-FA7A-4B2F-ABC2-39793D2C4D5A}" destId="{37B7C0CE-8DAF-4E08-9FCE-B24D13C2FDDB}" srcOrd="4" destOrd="0" parTransId="{BBD76F60-7D1E-4AF3-B608-7AD05477A1B3}" sibTransId="{0A532F77-D946-440F-BBE6-58247D3667FD}"/>
    <dgm:cxn modelId="{DB37940B-87DC-4820-9666-50DF9FEFE40F}" type="presOf" srcId="{970D044C-975C-4BD6-95EB-2BBCCF9861D8}" destId="{7AE7F55A-89BC-48F6-8776-867F6CC30D4D}" srcOrd="0" destOrd="0" presId="urn:microsoft.com/office/officeart/2005/8/layout/chevron1"/>
    <dgm:cxn modelId="{BBBE928C-0061-4375-8D38-22DE74C01F0F}" type="presOf" srcId="{96C163FC-75F5-4002-BB5D-9D3832717B9F}" destId="{285E8652-43FE-45D6-8050-ECE3F95AF7F1}" srcOrd="0" destOrd="0" presId="urn:microsoft.com/office/officeart/2005/8/layout/chevron1"/>
    <dgm:cxn modelId="{EEBBE97E-C352-46A3-807A-1898DA7544FD}" srcId="{08BB5A91-FA7A-4B2F-ABC2-39793D2C4D5A}" destId="{96C163FC-75F5-4002-BB5D-9D3832717B9F}" srcOrd="2" destOrd="0" parTransId="{7A96FA46-7AD5-4005-AA2C-302068880A92}" sibTransId="{FA844300-8269-42C6-BFC1-27017E5A94B6}"/>
    <dgm:cxn modelId="{0FEC641C-16A3-449D-8ED0-0507A1719FA0}" srcId="{08BB5A91-FA7A-4B2F-ABC2-39793D2C4D5A}" destId="{162A1F44-BE2C-4BED-840C-EBAB60F66AA5}" srcOrd="1" destOrd="0" parTransId="{16C1A979-A74C-40D5-AD55-F1C571DA8073}" sibTransId="{8FDD5073-66CE-4F1C-8717-04DECF62CC2B}"/>
    <dgm:cxn modelId="{A32ABCF2-D405-423E-893E-27F7AC53E786}" srcId="{08BB5A91-FA7A-4B2F-ABC2-39793D2C4D5A}" destId="{970D044C-975C-4BD6-95EB-2BBCCF9861D8}" srcOrd="3" destOrd="0" parTransId="{BF2F0C5F-7F1E-4870-893A-B160F899AC3A}" sibTransId="{24F200C0-2430-4024-8934-93005A4213B2}"/>
    <dgm:cxn modelId="{447B0170-C7E3-4069-8A39-FF271EFAF548}" type="presOf" srcId="{08BB5A91-FA7A-4B2F-ABC2-39793D2C4D5A}" destId="{6B37633A-4B27-4EFA-84FB-897D22DC12C3}" srcOrd="0" destOrd="0" presId="urn:microsoft.com/office/officeart/2005/8/layout/chevron1"/>
    <dgm:cxn modelId="{EF5F9E07-F5F6-4D14-AC2E-BA4C273C5CF6}" type="presOf" srcId="{37ABB39B-11A8-49FF-A025-629BB7E0A3E6}" destId="{B43D4737-1C21-408E-BA27-F0BEB9A20453}" srcOrd="0" destOrd="0" presId="urn:microsoft.com/office/officeart/2005/8/layout/chevron1"/>
    <dgm:cxn modelId="{5C6397B2-7043-4F21-B909-5A053080BDB3}" type="presOf" srcId="{162A1F44-BE2C-4BED-840C-EBAB60F66AA5}" destId="{0D6DE46A-E265-4C2F-8F65-F35556C2C938}" srcOrd="0" destOrd="0" presId="urn:microsoft.com/office/officeart/2005/8/layout/chevron1"/>
    <dgm:cxn modelId="{98CCC29B-AE62-4B8C-B224-40D72FFFC92D}" type="presParOf" srcId="{6B37633A-4B27-4EFA-84FB-897D22DC12C3}" destId="{B43D4737-1C21-408E-BA27-F0BEB9A20453}" srcOrd="0" destOrd="0" presId="urn:microsoft.com/office/officeart/2005/8/layout/chevron1"/>
    <dgm:cxn modelId="{4F96BA48-8EE8-4E0E-91A6-4841BF643F64}" type="presParOf" srcId="{6B37633A-4B27-4EFA-84FB-897D22DC12C3}" destId="{FE01F441-BDB6-4F82-989B-AB6128CC3C11}" srcOrd="1" destOrd="0" presId="urn:microsoft.com/office/officeart/2005/8/layout/chevron1"/>
    <dgm:cxn modelId="{65DA3659-93ED-4C0E-B3C9-799C5CC78877}" type="presParOf" srcId="{6B37633A-4B27-4EFA-84FB-897D22DC12C3}" destId="{0D6DE46A-E265-4C2F-8F65-F35556C2C938}" srcOrd="2" destOrd="0" presId="urn:microsoft.com/office/officeart/2005/8/layout/chevron1"/>
    <dgm:cxn modelId="{44021CA4-74A1-458E-A1F4-77F1814724EC}" type="presParOf" srcId="{6B37633A-4B27-4EFA-84FB-897D22DC12C3}" destId="{F5D8B2DE-77EE-4C64-BE14-F61A2FD6499B}" srcOrd="3" destOrd="0" presId="urn:microsoft.com/office/officeart/2005/8/layout/chevron1"/>
    <dgm:cxn modelId="{2A5D2DD3-9F43-4049-88AE-FA764C1E9344}" type="presParOf" srcId="{6B37633A-4B27-4EFA-84FB-897D22DC12C3}" destId="{285E8652-43FE-45D6-8050-ECE3F95AF7F1}" srcOrd="4" destOrd="0" presId="urn:microsoft.com/office/officeart/2005/8/layout/chevron1"/>
    <dgm:cxn modelId="{C6E0B7D0-ADD8-474C-9F80-E1F71AFDDD5C}" type="presParOf" srcId="{6B37633A-4B27-4EFA-84FB-897D22DC12C3}" destId="{5634FAB6-8DFA-4ADC-85CC-A44BB74BA644}" srcOrd="5" destOrd="0" presId="urn:microsoft.com/office/officeart/2005/8/layout/chevron1"/>
    <dgm:cxn modelId="{FD94467B-25FA-4A34-91C2-B9D1F59A5B7D}" type="presParOf" srcId="{6B37633A-4B27-4EFA-84FB-897D22DC12C3}" destId="{7AE7F55A-89BC-48F6-8776-867F6CC30D4D}" srcOrd="6" destOrd="0" presId="urn:microsoft.com/office/officeart/2005/8/layout/chevron1"/>
    <dgm:cxn modelId="{9E131D8A-FBDE-4787-AB15-7391C29C1FFF}" type="presParOf" srcId="{6B37633A-4B27-4EFA-84FB-897D22DC12C3}" destId="{8F578257-5DA6-4283-8194-4CEFE1397AEA}" srcOrd="7" destOrd="0" presId="urn:microsoft.com/office/officeart/2005/8/layout/chevron1"/>
    <dgm:cxn modelId="{BDEC143F-7192-4643-A8BA-843E481118B0}" type="presParOf" srcId="{6B37633A-4B27-4EFA-84FB-897D22DC12C3}" destId="{FF8D8F74-FF35-4C67-A210-2C83B076D239}" srcOrd="8" destOrd="0" presId="urn:microsoft.com/office/officeart/2005/8/layout/chevron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08BB5A91-FA7A-4B2F-ABC2-39793D2C4D5A}" type="doc">
      <dgm:prSet loTypeId="urn:microsoft.com/office/officeart/2005/8/layout/chevron1" loCatId="process" qsTypeId="urn:microsoft.com/office/officeart/2005/8/quickstyle/simple1" qsCatId="simple" csTypeId="urn:microsoft.com/office/officeart/2005/8/colors/accent1_2" csCatId="accent1" phldr="1"/>
      <dgm:spPr/>
    </dgm:pt>
    <dgm:pt modelId="{970D044C-975C-4BD6-95EB-2BBCCF9861D8}">
      <dgm:prSet/>
      <dgm:spPr>
        <a:solidFill>
          <a:srgbClr val="000080"/>
        </a:solidFill>
      </dgm:spPr>
      <dgm:t>
        <a:bodyPr/>
        <a:lstStyle/>
        <a:p>
          <a:r>
            <a:rPr lang="en-US" b="0" dirty="0" smtClean="0">
              <a:solidFill>
                <a:schemeClr val="bg1"/>
              </a:solidFill>
              <a:latin typeface="Times New Roman" pitchFamily="18" charset="0"/>
              <a:cs typeface="Times New Roman" pitchFamily="18" charset="0"/>
            </a:rPr>
            <a:t>Capital Market Analysis </a:t>
          </a:r>
          <a:endParaRPr lang="en-US" b="0" dirty="0">
            <a:solidFill>
              <a:schemeClr val="bg1"/>
            </a:solidFill>
            <a:latin typeface="Times New Roman" pitchFamily="18" charset="0"/>
            <a:cs typeface="Times New Roman" pitchFamily="18" charset="0"/>
          </a:endParaRPr>
        </a:p>
      </dgm:t>
    </dgm:pt>
    <dgm:pt modelId="{BF2F0C5F-7F1E-4870-893A-B160F899AC3A}" type="parTrans" cxnId="{A32ABCF2-D405-423E-893E-27F7AC53E786}">
      <dgm:prSet/>
      <dgm:spPr/>
      <dgm:t>
        <a:bodyPr/>
        <a:lstStyle/>
        <a:p>
          <a:endParaRPr lang="en-US">
            <a:solidFill>
              <a:srgbClr val="000000"/>
            </a:solidFill>
          </a:endParaRPr>
        </a:p>
      </dgm:t>
    </dgm:pt>
    <dgm:pt modelId="{24F200C0-2430-4024-8934-93005A4213B2}" type="sibTrans" cxnId="{A32ABCF2-D405-423E-893E-27F7AC53E786}">
      <dgm:prSet/>
      <dgm:spPr/>
      <dgm:t>
        <a:bodyPr/>
        <a:lstStyle/>
        <a:p>
          <a:endParaRPr lang="en-US">
            <a:solidFill>
              <a:srgbClr val="000000"/>
            </a:solidFill>
          </a:endParaRPr>
        </a:p>
      </dgm:t>
    </dgm:pt>
    <dgm:pt modelId="{37ABB39B-11A8-49FF-A025-629BB7E0A3E6}">
      <dgm:prSet phldrT="[Text]"/>
      <dgm:spPr>
        <a:solidFill>
          <a:schemeClr val="accent1">
            <a:lumMod val="40000"/>
            <a:lumOff val="60000"/>
          </a:schemeClr>
        </a:solidFill>
      </dgm:spPr>
      <dgm:t>
        <a:bodyPr/>
        <a:lstStyle/>
        <a:p>
          <a:r>
            <a:rPr lang="en-US" dirty="0" smtClean="0">
              <a:solidFill>
                <a:srgbClr val="000000"/>
              </a:solidFill>
              <a:latin typeface="Times New Roman" pitchFamily="18" charset="0"/>
              <a:cs typeface="Times New Roman" pitchFamily="18" charset="0"/>
            </a:rPr>
            <a:t>Capital Market Institutes</a:t>
          </a:r>
          <a:endParaRPr lang="en-US" dirty="0">
            <a:solidFill>
              <a:srgbClr val="000000"/>
            </a:solidFill>
            <a:latin typeface="Times New Roman" pitchFamily="18" charset="0"/>
            <a:cs typeface="Times New Roman" pitchFamily="18" charset="0"/>
          </a:endParaRPr>
        </a:p>
      </dgm:t>
    </dgm:pt>
    <dgm:pt modelId="{06635152-AFD0-4DA2-B5A7-96ED8057B06E}" type="sibTrans" cxnId="{FBAE844F-F044-4E28-B70A-A0E06A3AA528}">
      <dgm:prSet/>
      <dgm:spPr/>
      <dgm:t>
        <a:bodyPr/>
        <a:lstStyle/>
        <a:p>
          <a:endParaRPr lang="en-US">
            <a:solidFill>
              <a:srgbClr val="000000"/>
            </a:solidFill>
          </a:endParaRPr>
        </a:p>
      </dgm:t>
    </dgm:pt>
    <dgm:pt modelId="{F7F532A6-2BCC-4EE4-B230-B1E02AFDD4E0}" type="parTrans" cxnId="{FBAE844F-F044-4E28-B70A-A0E06A3AA528}">
      <dgm:prSet/>
      <dgm:spPr/>
      <dgm:t>
        <a:bodyPr/>
        <a:lstStyle/>
        <a:p>
          <a:endParaRPr lang="en-US">
            <a:solidFill>
              <a:srgbClr val="000000"/>
            </a:solidFill>
          </a:endParaRPr>
        </a:p>
      </dgm:t>
    </dgm:pt>
    <dgm:pt modelId="{37B7C0CE-8DAF-4E08-9FCE-B24D13C2FDDB}">
      <dgm:prSet/>
      <dgm:spPr>
        <a:solidFill>
          <a:schemeClr val="accent1">
            <a:lumMod val="40000"/>
            <a:lumOff val="60000"/>
          </a:schemeClr>
        </a:solidFill>
      </dgm:spPr>
      <dgm:t>
        <a:bodyPr/>
        <a:lstStyle/>
        <a:p>
          <a:r>
            <a:rPr lang="en-US" dirty="0" smtClean="0">
              <a:solidFill>
                <a:srgbClr val="000000"/>
              </a:solidFill>
              <a:latin typeface="Times New Roman" pitchFamily="18" charset="0"/>
              <a:cs typeface="Times New Roman" pitchFamily="18" charset="0"/>
            </a:rPr>
            <a:t>Upcoming Developments</a:t>
          </a:r>
          <a:endParaRPr lang="en-US" dirty="0">
            <a:solidFill>
              <a:srgbClr val="000000"/>
            </a:solidFill>
            <a:latin typeface="Times New Roman" pitchFamily="18" charset="0"/>
            <a:cs typeface="Times New Roman" pitchFamily="18" charset="0"/>
          </a:endParaRPr>
        </a:p>
      </dgm:t>
    </dgm:pt>
    <dgm:pt modelId="{BBD76F60-7D1E-4AF3-B608-7AD05477A1B3}" type="parTrans" cxnId="{B8B79596-8C00-4BAF-B09C-07E89841E715}">
      <dgm:prSet/>
      <dgm:spPr/>
      <dgm:t>
        <a:bodyPr/>
        <a:lstStyle/>
        <a:p>
          <a:endParaRPr lang="en-US"/>
        </a:p>
      </dgm:t>
    </dgm:pt>
    <dgm:pt modelId="{0A532F77-D946-440F-BBE6-58247D3667FD}" type="sibTrans" cxnId="{B8B79596-8C00-4BAF-B09C-07E89841E715}">
      <dgm:prSet/>
      <dgm:spPr/>
      <dgm:t>
        <a:bodyPr/>
        <a:lstStyle/>
        <a:p>
          <a:endParaRPr lang="en-US"/>
        </a:p>
      </dgm:t>
    </dgm:pt>
    <dgm:pt modelId="{162A1F44-BE2C-4BED-840C-EBAB60F66AA5}">
      <dgm:prSet phldrT="[Text]"/>
      <dgm:spPr>
        <a:solidFill>
          <a:schemeClr val="accent1">
            <a:lumMod val="40000"/>
            <a:lumOff val="60000"/>
          </a:schemeClr>
        </a:solidFill>
      </dgm:spPr>
      <dgm:t>
        <a:bodyPr/>
        <a:lstStyle/>
        <a:p>
          <a:r>
            <a:rPr lang="en-US" dirty="0" smtClean="0">
              <a:solidFill>
                <a:srgbClr val="000000"/>
              </a:solidFill>
              <a:latin typeface="Times New Roman" pitchFamily="18" charset="0"/>
              <a:cs typeface="Times New Roman" pitchFamily="18" charset="0"/>
            </a:rPr>
            <a:t>Brokerage Industry</a:t>
          </a:r>
          <a:endParaRPr lang="en-US" dirty="0">
            <a:solidFill>
              <a:srgbClr val="000000"/>
            </a:solidFill>
            <a:latin typeface="Times New Roman" pitchFamily="18" charset="0"/>
            <a:cs typeface="Times New Roman" pitchFamily="18" charset="0"/>
          </a:endParaRPr>
        </a:p>
      </dgm:t>
    </dgm:pt>
    <dgm:pt modelId="{8FDD5073-66CE-4F1C-8717-04DECF62CC2B}" type="sibTrans" cxnId="{0FEC641C-16A3-449D-8ED0-0507A1719FA0}">
      <dgm:prSet/>
      <dgm:spPr/>
      <dgm:t>
        <a:bodyPr/>
        <a:lstStyle/>
        <a:p>
          <a:endParaRPr lang="en-GB">
            <a:solidFill>
              <a:srgbClr val="000000"/>
            </a:solidFill>
          </a:endParaRPr>
        </a:p>
      </dgm:t>
    </dgm:pt>
    <dgm:pt modelId="{16C1A979-A74C-40D5-AD55-F1C571DA8073}" type="parTrans" cxnId="{0FEC641C-16A3-449D-8ED0-0507A1719FA0}">
      <dgm:prSet/>
      <dgm:spPr/>
      <dgm:t>
        <a:bodyPr/>
        <a:lstStyle/>
        <a:p>
          <a:endParaRPr lang="en-GB">
            <a:solidFill>
              <a:srgbClr val="000000"/>
            </a:solidFill>
          </a:endParaRPr>
        </a:p>
      </dgm:t>
    </dgm:pt>
    <dgm:pt modelId="{96C163FC-75F5-4002-BB5D-9D3832717B9F}">
      <dgm:prSet/>
      <dgm:spPr>
        <a:solidFill>
          <a:schemeClr val="accent1">
            <a:lumMod val="40000"/>
            <a:lumOff val="60000"/>
          </a:schemeClr>
        </a:solidFill>
      </dgm:spPr>
      <dgm:t>
        <a:bodyPr/>
        <a:lstStyle/>
        <a:p>
          <a:r>
            <a:rPr lang="en-US" dirty="0" smtClean="0">
              <a:solidFill>
                <a:srgbClr val="000000"/>
              </a:solidFill>
              <a:latin typeface="Times New Roman" pitchFamily="18" charset="0"/>
              <a:cs typeface="Times New Roman" pitchFamily="18" charset="0"/>
            </a:rPr>
            <a:t>Regulatory Framework</a:t>
          </a:r>
          <a:endParaRPr lang="en-US" dirty="0">
            <a:solidFill>
              <a:srgbClr val="000000"/>
            </a:solidFill>
            <a:latin typeface="Times New Roman" pitchFamily="18" charset="0"/>
            <a:cs typeface="Times New Roman" pitchFamily="18" charset="0"/>
          </a:endParaRPr>
        </a:p>
      </dgm:t>
    </dgm:pt>
    <dgm:pt modelId="{FA844300-8269-42C6-BFC1-27017E5A94B6}" type="sibTrans" cxnId="{EEBBE97E-C352-46A3-807A-1898DA7544FD}">
      <dgm:prSet/>
      <dgm:spPr/>
      <dgm:t>
        <a:bodyPr/>
        <a:lstStyle/>
        <a:p>
          <a:endParaRPr lang="en-US">
            <a:solidFill>
              <a:srgbClr val="000000"/>
            </a:solidFill>
          </a:endParaRPr>
        </a:p>
      </dgm:t>
    </dgm:pt>
    <dgm:pt modelId="{7A96FA46-7AD5-4005-AA2C-302068880A92}" type="parTrans" cxnId="{EEBBE97E-C352-46A3-807A-1898DA7544FD}">
      <dgm:prSet/>
      <dgm:spPr/>
      <dgm:t>
        <a:bodyPr/>
        <a:lstStyle/>
        <a:p>
          <a:endParaRPr lang="en-US">
            <a:solidFill>
              <a:srgbClr val="000000"/>
            </a:solidFill>
          </a:endParaRPr>
        </a:p>
      </dgm:t>
    </dgm:pt>
    <dgm:pt modelId="{6B37633A-4B27-4EFA-84FB-897D22DC12C3}" type="pres">
      <dgm:prSet presAssocID="{08BB5A91-FA7A-4B2F-ABC2-39793D2C4D5A}" presName="Name0" presStyleCnt="0">
        <dgm:presLayoutVars>
          <dgm:dir/>
          <dgm:animLvl val="lvl"/>
          <dgm:resizeHandles val="exact"/>
        </dgm:presLayoutVars>
      </dgm:prSet>
      <dgm:spPr/>
    </dgm:pt>
    <dgm:pt modelId="{B43D4737-1C21-408E-BA27-F0BEB9A20453}" type="pres">
      <dgm:prSet presAssocID="{37ABB39B-11A8-49FF-A025-629BB7E0A3E6}" presName="parTxOnly" presStyleLbl="node1" presStyleIdx="0" presStyleCnt="5">
        <dgm:presLayoutVars>
          <dgm:chMax val="0"/>
          <dgm:chPref val="0"/>
          <dgm:bulletEnabled val="1"/>
        </dgm:presLayoutVars>
      </dgm:prSet>
      <dgm:spPr/>
      <dgm:t>
        <a:bodyPr/>
        <a:lstStyle/>
        <a:p>
          <a:endParaRPr lang="en-US"/>
        </a:p>
      </dgm:t>
    </dgm:pt>
    <dgm:pt modelId="{FE01F441-BDB6-4F82-989B-AB6128CC3C11}" type="pres">
      <dgm:prSet presAssocID="{06635152-AFD0-4DA2-B5A7-96ED8057B06E}" presName="parTxOnlySpace" presStyleCnt="0"/>
      <dgm:spPr/>
    </dgm:pt>
    <dgm:pt modelId="{0D6DE46A-E265-4C2F-8F65-F35556C2C938}" type="pres">
      <dgm:prSet presAssocID="{162A1F44-BE2C-4BED-840C-EBAB60F66AA5}" presName="parTxOnly" presStyleLbl="node1" presStyleIdx="1" presStyleCnt="5" custLinFactX="80084" custLinFactNeighborX="100000">
        <dgm:presLayoutVars>
          <dgm:chMax val="0"/>
          <dgm:chPref val="0"/>
          <dgm:bulletEnabled val="1"/>
        </dgm:presLayoutVars>
      </dgm:prSet>
      <dgm:spPr/>
      <dgm:t>
        <a:bodyPr/>
        <a:lstStyle/>
        <a:p>
          <a:endParaRPr lang="en-GB"/>
        </a:p>
      </dgm:t>
    </dgm:pt>
    <dgm:pt modelId="{F5D8B2DE-77EE-4C64-BE14-F61A2FD6499B}" type="pres">
      <dgm:prSet presAssocID="{8FDD5073-66CE-4F1C-8717-04DECF62CC2B}" presName="parTxOnlySpace" presStyleCnt="0"/>
      <dgm:spPr/>
    </dgm:pt>
    <dgm:pt modelId="{285E8652-43FE-45D6-8050-ECE3F95AF7F1}" type="pres">
      <dgm:prSet presAssocID="{96C163FC-75F5-4002-BB5D-9D3832717B9F}" presName="parTxOnly" presStyleLbl="node1" presStyleIdx="2" presStyleCnt="5" custLinFactX="-80084" custLinFactNeighborX="-100000">
        <dgm:presLayoutVars>
          <dgm:chMax val="0"/>
          <dgm:chPref val="0"/>
          <dgm:bulletEnabled val="1"/>
        </dgm:presLayoutVars>
      </dgm:prSet>
      <dgm:spPr/>
      <dgm:t>
        <a:bodyPr/>
        <a:lstStyle/>
        <a:p>
          <a:endParaRPr lang="en-US"/>
        </a:p>
      </dgm:t>
    </dgm:pt>
    <dgm:pt modelId="{5634FAB6-8DFA-4ADC-85CC-A44BB74BA644}" type="pres">
      <dgm:prSet presAssocID="{FA844300-8269-42C6-BFC1-27017E5A94B6}" presName="parTxOnlySpace" presStyleCnt="0"/>
      <dgm:spPr/>
    </dgm:pt>
    <dgm:pt modelId="{7AE7F55A-89BC-48F6-8776-867F6CC30D4D}" type="pres">
      <dgm:prSet presAssocID="{970D044C-975C-4BD6-95EB-2BBCCF9861D8}" presName="parTxOnly" presStyleLbl="node1" presStyleIdx="3" presStyleCnt="5">
        <dgm:presLayoutVars>
          <dgm:chMax val="0"/>
          <dgm:chPref val="0"/>
          <dgm:bulletEnabled val="1"/>
        </dgm:presLayoutVars>
      </dgm:prSet>
      <dgm:spPr/>
      <dgm:t>
        <a:bodyPr/>
        <a:lstStyle/>
        <a:p>
          <a:endParaRPr lang="en-US"/>
        </a:p>
      </dgm:t>
    </dgm:pt>
    <dgm:pt modelId="{8F578257-5DA6-4283-8194-4CEFE1397AEA}" type="pres">
      <dgm:prSet presAssocID="{24F200C0-2430-4024-8934-93005A4213B2}" presName="parTxOnlySpace" presStyleCnt="0"/>
      <dgm:spPr/>
    </dgm:pt>
    <dgm:pt modelId="{FF8D8F74-FF35-4C67-A210-2C83B076D239}" type="pres">
      <dgm:prSet presAssocID="{37B7C0CE-8DAF-4E08-9FCE-B24D13C2FDDB}" presName="parTxOnly" presStyleLbl="node1" presStyleIdx="4" presStyleCnt="5">
        <dgm:presLayoutVars>
          <dgm:chMax val="0"/>
          <dgm:chPref val="0"/>
          <dgm:bulletEnabled val="1"/>
        </dgm:presLayoutVars>
      </dgm:prSet>
      <dgm:spPr/>
      <dgm:t>
        <a:bodyPr/>
        <a:lstStyle/>
        <a:p>
          <a:endParaRPr lang="en-GB"/>
        </a:p>
      </dgm:t>
    </dgm:pt>
  </dgm:ptLst>
  <dgm:cxnLst>
    <dgm:cxn modelId="{E13FFC4D-32F2-4B79-AABB-D59DD835A921}" type="presOf" srcId="{37B7C0CE-8DAF-4E08-9FCE-B24D13C2FDDB}" destId="{FF8D8F74-FF35-4C67-A210-2C83B076D239}" srcOrd="0" destOrd="0" presId="urn:microsoft.com/office/officeart/2005/8/layout/chevron1"/>
    <dgm:cxn modelId="{0FEC641C-16A3-449D-8ED0-0507A1719FA0}" srcId="{08BB5A91-FA7A-4B2F-ABC2-39793D2C4D5A}" destId="{162A1F44-BE2C-4BED-840C-EBAB60F66AA5}" srcOrd="1" destOrd="0" parTransId="{16C1A979-A74C-40D5-AD55-F1C571DA8073}" sibTransId="{8FDD5073-66CE-4F1C-8717-04DECF62CC2B}"/>
    <dgm:cxn modelId="{FBAE844F-F044-4E28-B70A-A0E06A3AA528}" srcId="{08BB5A91-FA7A-4B2F-ABC2-39793D2C4D5A}" destId="{37ABB39B-11A8-49FF-A025-629BB7E0A3E6}" srcOrd="0" destOrd="0" parTransId="{F7F532A6-2BCC-4EE4-B230-B1E02AFDD4E0}" sibTransId="{06635152-AFD0-4DA2-B5A7-96ED8057B06E}"/>
    <dgm:cxn modelId="{EEBBE97E-C352-46A3-807A-1898DA7544FD}" srcId="{08BB5A91-FA7A-4B2F-ABC2-39793D2C4D5A}" destId="{96C163FC-75F5-4002-BB5D-9D3832717B9F}" srcOrd="2" destOrd="0" parTransId="{7A96FA46-7AD5-4005-AA2C-302068880A92}" sibTransId="{FA844300-8269-42C6-BFC1-27017E5A94B6}"/>
    <dgm:cxn modelId="{B8B79596-8C00-4BAF-B09C-07E89841E715}" srcId="{08BB5A91-FA7A-4B2F-ABC2-39793D2C4D5A}" destId="{37B7C0CE-8DAF-4E08-9FCE-B24D13C2FDDB}" srcOrd="4" destOrd="0" parTransId="{BBD76F60-7D1E-4AF3-B608-7AD05477A1B3}" sibTransId="{0A532F77-D946-440F-BBE6-58247D3667FD}"/>
    <dgm:cxn modelId="{75578287-7E58-4BEB-9EA2-0AF9DBEE62F8}" type="presOf" srcId="{162A1F44-BE2C-4BED-840C-EBAB60F66AA5}" destId="{0D6DE46A-E265-4C2F-8F65-F35556C2C938}" srcOrd="0" destOrd="0" presId="urn:microsoft.com/office/officeart/2005/8/layout/chevron1"/>
    <dgm:cxn modelId="{A32ABCF2-D405-423E-893E-27F7AC53E786}" srcId="{08BB5A91-FA7A-4B2F-ABC2-39793D2C4D5A}" destId="{970D044C-975C-4BD6-95EB-2BBCCF9861D8}" srcOrd="3" destOrd="0" parTransId="{BF2F0C5F-7F1E-4870-893A-B160F899AC3A}" sibTransId="{24F200C0-2430-4024-8934-93005A4213B2}"/>
    <dgm:cxn modelId="{C21153A5-0DAD-4837-A321-199B96CA306F}" type="presOf" srcId="{96C163FC-75F5-4002-BB5D-9D3832717B9F}" destId="{285E8652-43FE-45D6-8050-ECE3F95AF7F1}" srcOrd="0" destOrd="0" presId="urn:microsoft.com/office/officeart/2005/8/layout/chevron1"/>
    <dgm:cxn modelId="{3A40B2C7-A1D9-42F7-9352-A6B1EE7EA778}" type="presOf" srcId="{37ABB39B-11A8-49FF-A025-629BB7E0A3E6}" destId="{B43D4737-1C21-408E-BA27-F0BEB9A20453}" srcOrd="0" destOrd="0" presId="urn:microsoft.com/office/officeart/2005/8/layout/chevron1"/>
    <dgm:cxn modelId="{5C7BCA9E-1A05-4844-B722-924868DBCE90}" type="presOf" srcId="{970D044C-975C-4BD6-95EB-2BBCCF9861D8}" destId="{7AE7F55A-89BC-48F6-8776-867F6CC30D4D}" srcOrd="0" destOrd="0" presId="urn:microsoft.com/office/officeart/2005/8/layout/chevron1"/>
    <dgm:cxn modelId="{D3579CB3-72A2-47D0-8FF4-D5608FD738C8}" type="presOf" srcId="{08BB5A91-FA7A-4B2F-ABC2-39793D2C4D5A}" destId="{6B37633A-4B27-4EFA-84FB-897D22DC12C3}" srcOrd="0" destOrd="0" presId="urn:microsoft.com/office/officeart/2005/8/layout/chevron1"/>
    <dgm:cxn modelId="{E9430AB6-4F51-4574-9E7E-733CC6AE495B}" type="presParOf" srcId="{6B37633A-4B27-4EFA-84FB-897D22DC12C3}" destId="{B43D4737-1C21-408E-BA27-F0BEB9A20453}" srcOrd="0" destOrd="0" presId="urn:microsoft.com/office/officeart/2005/8/layout/chevron1"/>
    <dgm:cxn modelId="{FB9AD7EB-5C53-42DC-ACCF-C58C53BE2E67}" type="presParOf" srcId="{6B37633A-4B27-4EFA-84FB-897D22DC12C3}" destId="{FE01F441-BDB6-4F82-989B-AB6128CC3C11}" srcOrd="1" destOrd="0" presId="urn:microsoft.com/office/officeart/2005/8/layout/chevron1"/>
    <dgm:cxn modelId="{58936DD0-799C-4B61-AF19-7293C4A47B45}" type="presParOf" srcId="{6B37633A-4B27-4EFA-84FB-897D22DC12C3}" destId="{0D6DE46A-E265-4C2F-8F65-F35556C2C938}" srcOrd="2" destOrd="0" presId="urn:microsoft.com/office/officeart/2005/8/layout/chevron1"/>
    <dgm:cxn modelId="{53741263-4DD4-404C-9F33-2127B9A96372}" type="presParOf" srcId="{6B37633A-4B27-4EFA-84FB-897D22DC12C3}" destId="{F5D8B2DE-77EE-4C64-BE14-F61A2FD6499B}" srcOrd="3" destOrd="0" presId="urn:microsoft.com/office/officeart/2005/8/layout/chevron1"/>
    <dgm:cxn modelId="{0C117D12-ACE1-4AD4-9606-7A7DF5022C97}" type="presParOf" srcId="{6B37633A-4B27-4EFA-84FB-897D22DC12C3}" destId="{285E8652-43FE-45D6-8050-ECE3F95AF7F1}" srcOrd="4" destOrd="0" presId="urn:microsoft.com/office/officeart/2005/8/layout/chevron1"/>
    <dgm:cxn modelId="{D672BA37-50E5-4F04-A092-C814F432F983}" type="presParOf" srcId="{6B37633A-4B27-4EFA-84FB-897D22DC12C3}" destId="{5634FAB6-8DFA-4ADC-85CC-A44BB74BA644}" srcOrd="5" destOrd="0" presId="urn:microsoft.com/office/officeart/2005/8/layout/chevron1"/>
    <dgm:cxn modelId="{6CEF220D-472D-427C-ACF0-BE81F4B45537}" type="presParOf" srcId="{6B37633A-4B27-4EFA-84FB-897D22DC12C3}" destId="{7AE7F55A-89BC-48F6-8776-867F6CC30D4D}" srcOrd="6" destOrd="0" presId="urn:microsoft.com/office/officeart/2005/8/layout/chevron1"/>
    <dgm:cxn modelId="{32EC43B3-721D-4C34-9041-2A280BCC083F}" type="presParOf" srcId="{6B37633A-4B27-4EFA-84FB-897D22DC12C3}" destId="{8F578257-5DA6-4283-8194-4CEFE1397AEA}" srcOrd="7" destOrd="0" presId="urn:microsoft.com/office/officeart/2005/8/layout/chevron1"/>
    <dgm:cxn modelId="{9258CD98-FDE8-4532-ADC6-7BD28530B405}" type="presParOf" srcId="{6B37633A-4B27-4EFA-84FB-897D22DC12C3}" destId="{FF8D8F74-FF35-4C67-A210-2C83B076D239}" srcOrd="8"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43D4737-1C21-408E-BA27-F0BEB9A20453}">
      <dsp:nvSpPr>
        <dsp:cNvPr id="0" name=""/>
        <dsp:cNvSpPr/>
      </dsp:nvSpPr>
      <dsp:spPr>
        <a:xfrm>
          <a:off x="2102" y="0"/>
          <a:ext cx="1870955" cy="533400"/>
        </a:xfrm>
        <a:prstGeom prst="chevron">
          <a:avLst/>
        </a:prstGeom>
        <a:solidFill>
          <a:schemeClr val="accent1">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21336" rIns="21336" bIns="21336" numCol="1" spcCol="1270" anchor="ctr" anchorCtr="0">
          <a:noAutofit/>
        </a:bodyPr>
        <a:lstStyle/>
        <a:p>
          <a:pPr lvl="0" algn="ctr" defTabSz="711200">
            <a:lnSpc>
              <a:spcPct val="90000"/>
            </a:lnSpc>
            <a:spcBef>
              <a:spcPct val="0"/>
            </a:spcBef>
            <a:spcAft>
              <a:spcPct val="35000"/>
            </a:spcAft>
          </a:pPr>
          <a:r>
            <a:rPr lang="en-US" sz="1600" kern="1200" dirty="0" smtClean="0">
              <a:solidFill>
                <a:srgbClr val="000000"/>
              </a:solidFill>
              <a:latin typeface="Times New Roman" pitchFamily="18" charset="0"/>
              <a:cs typeface="Times New Roman" pitchFamily="18" charset="0"/>
            </a:rPr>
            <a:t>Capital Market Institutes</a:t>
          </a:r>
          <a:endParaRPr lang="en-US" sz="1600" kern="1200" dirty="0">
            <a:solidFill>
              <a:srgbClr val="000000"/>
            </a:solidFill>
            <a:latin typeface="Times New Roman" pitchFamily="18" charset="0"/>
            <a:cs typeface="Times New Roman" pitchFamily="18" charset="0"/>
          </a:endParaRPr>
        </a:p>
      </dsp:txBody>
      <dsp:txXfrm>
        <a:off x="268802" y="0"/>
        <a:ext cx="1337555" cy="533400"/>
      </dsp:txXfrm>
    </dsp:sp>
    <dsp:sp modelId="{0D6DE46A-E265-4C2F-8F65-F35556C2C938}">
      <dsp:nvSpPr>
        <dsp:cNvPr id="0" name=""/>
        <dsp:cNvSpPr/>
      </dsp:nvSpPr>
      <dsp:spPr>
        <a:xfrm>
          <a:off x="3371393" y="0"/>
          <a:ext cx="1870955" cy="533400"/>
        </a:xfrm>
        <a:prstGeom prst="chevron">
          <a:avLst/>
        </a:prstGeom>
        <a:solidFill>
          <a:schemeClr val="accent1">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21336" rIns="21336" bIns="21336" numCol="1" spcCol="1270" anchor="ctr" anchorCtr="0">
          <a:noAutofit/>
        </a:bodyPr>
        <a:lstStyle/>
        <a:p>
          <a:pPr lvl="0" algn="ctr" defTabSz="711200">
            <a:lnSpc>
              <a:spcPct val="90000"/>
            </a:lnSpc>
            <a:spcBef>
              <a:spcPct val="0"/>
            </a:spcBef>
            <a:spcAft>
              <a:spcPct val="35000"/>
            </a:spcAft>
          </a:pPr>
          <a:r>
            <a:rPr lang="en-US" sz="1600" kern="1200" dirty="0" smtClean="0">
              <a:solidFill>
                <a:srgbClr val="000000"/>
              </a:solidFill>
              <a:latin typeface="Times New Roman" pitchFamily="18" charset="0"/>
              <a:cs typeface="Times New Roman" pitchFamily="18" charset="0"/>
            </a:rPr>
            <a:t>Concept of Brokerage</a:t>
          </a:r>
          <a:endParaRPr lang="en-US" sz="1600" kern="1200" dirty="0">
            <a:solidFill>
              <a:srgbClr val="000000"/>
            </a:solidFill>
            <a:latin typeface="Times New Roman" pitchFamily="18" charset="0"/>
            <a:cs typeface="Times New Roman" pitchFamily="18" charset="0"/>
          </a:endParaRPr>
        </a:p>
      </dsp:txBody>
      <dsp:txXfrm>
        <a:off x="3638093" y="0"/>
        <a:ext cx="1337555" cy="533400"/>
      </dsp:txXfrm>
    </dsp:sp>
    <dsp:sp modelId="{285E8652-43FE-45D6-8050-ECE3F95AF7F1}">
      <dsp:nvSpPr>
        <dsp:cNvPr id="0" name=""/>
        <dsp:cNvSpPr/>
      </dsp:nvSpPr>
      <dsp:spPr>
        <a:xfrm>
          <a:off x="1684390" y="0"/>
          <a:ext cx="1870955" cy="533400"/>
        </a:xfrm>
        <a:prstGeom prst="chevron">
          <a:avLst/>
        </a:prstGeom>
        <a:solidFill>
          <a:schemeClr val="accent1">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21336" rIns="21336" bIns="21336" numCol="1" spcCol="1270" anchor="ctr" anchorCtr="0">
          <a:noAutofit/>
        </a:bodyPr>
        <a:lstStyle/>
        <a:p>
          <a:pPr lvl="0" algn="ctr" defTabSz="711200">
            <a:lnSpc>
              <a:spcPct val="90000"/>
            </a:lnSpc>
            <a:spcBef>
              <a:spcPct val="0"/>
            </a:spcBef>
            <a:spcAft>
              <a:spcPct val="35000"/>
            </a:spcAft>
          </a:pPr>
          <a:r>
            <a:rPr lang="en-US" sz="1600" kern="1200" dirty="0" smtClean="0">
              <a:solidFill>
                <a:srgbClr val="000000"/>
              </a:solidFill>
              <a:latin typeface="Times New Roman" pitchFamily="18" charset="0"/>
              <a:cs typeface="Times New Roman" pitchFamily="18" charset="0"/>
            </a:rPr>
            <a:t>Regulatory Framework</a:t>
          </a:r>
          <a:endParaRPr lang="en-US" sz="1600" kern="1200" dirty="0">
            <a:solidFill>
              <a:srgbClr val="000000"/>
            </a:solidFill>
            <a:latin typeface="Times New Roman" pitchFamily="18" charset="0"/>
            <a:cs typeface="Times New Roman" pitchFamily="18" charset="0"/>
          </a:endParaRPr>
        </a:p>
      </dsp:txBody>
      <dsp:txXfrm>
        <a:off x="1951090" y="0"/>
        <a:ext cx="1337555" cy="533400"/>
      </dsp:txXfrm>
    </dsp:sp>
    <dsp:sp modelId="{7AE7F55A-89BC-48F6-8776-867F6CC30D4D}">
      <dsp:nvSpPr>
        <dsp:cNvPr id="0" name=""/>
        <dsp:cNvSpPr/>
      </dsp:nvSpPr>
      <dsp:spPr>
        <a:xfrm>
          <a:off x="5053682" y="0"/>
          <a:ext cx="1870955" cy="533400"/>
        </a:xfrm>
        <a:prstGeom prst="chevron">
          <a:avLst/>
        </a:prstGeom>
        <a:solidFill>
          <a:schemeClr val="accent1">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21336" rIns="21336" bIns="21336" numCol="1" spcCol="1270" anchor="ctr" anchorCtr="0">
          <a:noAutofit/>
        </a:bodyPr>
        <a:lstStyle/>
        <a:p>
          <a:pPr lvl="0" algn="ctr" defTabSz="711200">
            <a:lnSpc>
              <a:spcPct val="90000"/>
            </a:lnSpc>
            <a:spcBef>
              <a:spcPct val="0"/>
            </a:spcBef>
            <a:spcAft>
              <a:spcPct val="35000"/>
            </a:spcAft>
          </a:pPr>
          <a:r>
            <a:rPr lang="en-US" sz="1600" b="0" kern="1200" dirty="0" smtClean="0">
              <a:solidFill>
                <a:srgbClr val="000000"/>
              </a:solidFill>
              <a:latin typeface="Times New Roman" pitchFamily="18" charset="0"/>
              <a:cs typeface="Times New Roman" pitchFamily="18" charset="0"/>
            </a:rPr>
            <a:t>Capital Market Analysis </a:t>
          </a:r>
          <a:endParaRPr lang="en-US" sz="1600" b="0" kern="1200" dirty="0">
            <a:solidFill>
              <a:srgbClr val="000000"/>
            </a:solidFill>
            <a:latin typeface="Times New Roman" pitchFamily="18" charset="0"/>
            <a:cs typeface="Times New Roman" pitchFamily="18" charset="0"/>
          </a:endParaRPr>
        </a:p>
      </dsp:txBody>
      <dsp:txXfrm>
        <a:off x="5320382" y="0"/>
        <a:ext cx="1337555" cy="533400"/>
      </dsp:txXfrm>
    </dsp:sp>
    <dsp:sp modelId="{FF8D8F74-FF35-4C67-A210-2C83B076D239}">
      <dsp:nvSpPr>
        <dsp:cNvPr id="0" name=""/>
        <dsp:cNvSpPr/>
      </dsp:nvSpPr>
      <dsp:spPr>
        <a:xfrm>
          <a:off x="6737542" y="0"/>
          <a:ext cx="1870955" cy="533400"/>
        </a:xfrm>
        <a:prstGeom prst="chevron">
          <a:avLst/>
        </a:prstGeom>
        <a:solidFill>
          <a:schemeClr val="accent1">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21336" rIns="21336" bIns="21336" numCol="1" spcCol="1270" anchor="ctr" anchorCtr="0">
          <a:noAutofit/>
        </a:bodyPr>
        <a:lstStyle/>
        <a:p>
          <a:pPr lvl="0" algn="ctr" defTabSz="711200">
            <a:lnSpc>
              <a:spcPct val="90000"/>
            </a:lnSpc>
            <a:spcBef>
              <a:spcPct val="0"/>
            </a:spcBef>
            <a:spcAft>
              <a:spcPct val="35000"/>
            </a:spcAft>
          </a:pPr>
          <a:r>
            <a:rPr lang="en-US" sz="1600" kern="1200" dirty="0" smtClean="0">
              <a:solidFill>
                <a:srgbClr val="000000"/>
              </a:solidFill>
              <a:latin typeface="Times New Roman" pitchFamily="18" charset="0"/>
              <a:cs typeface="Times New Roman" pitchFamily="18" charset="0"/>
            </a:rPr>
            <a:t>Upcoming Developments</a:t>
          </a:r>
          <a:endParaRPr lang="en-US" sz="1600" kern="1200" dirty="0">
            <a:solidFill>
              <a:srgbClr val="000000"/>
            </a:solidFill>
            <a:latin typeface="Times New Roman" pitchFamily="18" charset="0"/>
            <a:cs typeface="Times New Roman" pitchFamily="18" charset="0"/>
          </a:endParaRPr>
        </a:p>
      </dsp:txBody>
      <dsp:txXfrm>
        <a:off x="7004242" y="0"/>
        <a:ext cx="1337555" cy="533400"/>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43D4737-1C21-408E-BA27-F0BEB9A20453}">
      <dsp:nvSpPr>
        <dsp:cNvPr id="0" name=""/>
        <dsp:cNvSpPr/>
      </dsp:nvSpPr>
      <dsp:spPr>
        <a:xfrm>
          <a:off x="2102" y="0"/>
          <a:ext cx="1870955" cy="533400"/>
        </a:xfrm>
        <a:prstGeom prst="chevron">
          <a:avLst/>
        </a:prstGeom>
        <a:solidFill>
          <a:schemeClr val="accent1">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21336" rIns="21336" bIns="21336" numCol="1" spcCol="1270" anchor="ctr" anchorCtr="0">
          <a:noAutofit/>
        </a:bodyPr>
        <a:lstStyle/>
        <a:p>
          <a:pPr lvl="0" algn="ctr" defTabSz="711200">
            <a:lnSpc>
              <a:spcPct val="90000"/>
            </a:lnSpc>
            <a:spcBef>
              <a:spcPct val="0"/>
            </a:spcBef>
            <a:spcAft>
              <a:spcPct val="35000"/>
            </a:spcAft>
          </a:pPr>
          <a:r>
            <a:rPr lang="en-US" sz="1600" kern="1200" dirty="0" smtClean="0">
              <a:solidFill>
                <a:srgbClr val="000000"/>
              </a:solidFill>
              <a:latin typeface="Times New Roman" pitchFamily="18" charset="0"/>
              <a:cs typeface="Times New Roman" pitchFamily="18" charset="0"/>
            </a:rPr>
            <a:t>Capital Market Institutes</a:t>
          </a:r>
          <a:endParaRPr lang="en-US" sz="1600" kern="1200" dirty="0">
            <a:solidFill>
              <a:srgbClr val="000000"/>
            </a:solidFill>
            <a:latin typeface="Times New Roman" pitchFamily="18" charset="0"/>
            <a:cs typeface="Times New Roman" pitchFamily="18" charset="0"/>
          </a:endParaRPr>
        </a:p>
      </dsp:txBody>
      <dsp:txXfrm>
        <a:off x="268802" y="0"/>
        <a:ext cx="1337555" cy="533400"/>
      </dsp:txXfrm>
    </dsp:sp>
    <dsp:sp modelId="{0D6DE46A-E265-4C2F-8F65-F35556C2C938}">
      <dsp:nvSpPr>
        <dsp:cNvPr id="0" name=""/>
        <dsp:cNvSpPr/>
      </dsp:nvSpPr>
      <dsp:spPr>
        <a:xfrm>
          <a:off x="3371393" y="0"/>
          <a:ext cx="1870955" cy="533400"/>
        </a:xfrm>
        <a:prstGeom prst="chevron">
          <a:avLst/>
        </a:prstGeom>
        <a:solidFill>
          <a:schemeClr val="accent1">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21336" rIns="21336" bIns="21336" numCol="1" spcCol="1270" anchor="ctr" anchorCtr="0">
          <a:noAutofit/>
        </a:bodyPr>
        <a:lstStyle/>
        <a:p>
          <a:pPr lvl="0" algn="ctr" defTabSz="711200">
            <a:lnSpc>
              <a:spcPct val="90000"/>
            </a:lnSpc>
            <a:spcBef>
              <a:spcPct val="0"/>
            </a:spcBef>
            <a:spcAft>
              <a:spcPct val="35000"/>
            </a:spcAft>
          </a:pPr>
          <a:r>
            <a:rPr lang="en-US" sz="1600" kern="1200" dirty="0" smtClean="0">
              <a:solidFill>
                <a:srgbClr val="000000"/>
              </a:solidFill>
              <a:latin typeface="Times New Roman" pitchFamily="18" charset="0"/>
              <a:cs typeface="Times New Roman" pitchFamily="18" charset="0"/>
            </a:rPr>
            <a:t>Brokerage Industry</a:t>
          </a:r>
          <a:endParaRPr lang="en-US" sz="1600" kern="1200" dirty="0">
            <a:solidFill>
              <a:srgbClr val="000000"/>
            </a:solidFill>
            <a:latin typeface="Times New Roman" pitchFamily="18" charset="0"/>
            <a:cs typeface="Times New Roman" pitchFamily="18" charset="0"/>
          </a:endParaRPr>
        </a:p>
      </dsp:txBody>
      <dsp:txXfrm>
        <a:off x="3638093" y="0"/>
        <a:ext cx="1337555" cy="533400"/>
      </dsp:txXfrm>
    </dsp:sp>
    <dsp:sp modelId="{285E8652-43FE-45D6-8050-ECE3F95AF7F1}">
      <dsp:nvSpPr>
        <dsp:cNvPr id="0" name=""/>
        <dsp:cNvSpPr/>
      </dsp:nvSpPr>
      <dsp:spPr>
        <a:xfrm>
          <a:off x="1684390" y="0"/>
          <a:ext cx="1870955" cy="533400"/>
        </a:xfrm>
        <a:prstGeom prst="chevron">
          <a:avLst/>
        </a:prstGeom>
        <a:solidFill>
          <a:schemeClr val="accent1">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21336" rIns="21336" bIns="21336" numCol="1" spcCol="1270" anchor="ctr" anchorCtr="0">
          <a:noAutofit/>
        </a:bodyPr>
        <a:lstStyle/>
        <a:p>
          <a:pPr lvl="0" algn="ctr" defTabSz="711200">
            <a:lnSpc>
              <a:spcPct val="90000"/>
            </a:lnSpc>
            <a:spcBef>
              <a:spcPct val="0"/>
            </a:spcBef>
            <a:spcAft>
              <a:spcPct val="35000"/>
            </a:spcAft>
          </a:pPr>
          <a:r>
            <a:rPr lang="en-US" sz="1600" kern="1200" dirty="0" smtClean="0">
              <a:solidFill>
                <a:srgbClr val="000000"/>
              </a:solidFill>
              <a:latin typeface="Times New Roman" pitchFamily="18" charset="0"/>
              <a:cs typeface="Times New Roman" pitchFamily="18" charset="0"/>
            </a:rPr>
            <a:t>Regulatory Framework</a:t>
          </a:r>
          <a:endParaRPr lang="en-US" sz="1600" kern="1200" dirty="0">
            <a:solidFill>
              <a:srgbClr val="000000"/>
            </a:solidFill>
            <a:latin typeface="Times New Roman" pitchFamily="18" charset="0"/>
            <a:cs typeface="Times New Roman" pitchFamily="18" charset="0"/>
          </a:endParaRPr>
        </a:p>
      </dsp:txBody>
      <dsp:txXfrm>
        <a:off x="1951090" y="0"/>
        <a:ext cx="1337555" cy="533400"/>
      </dsp:txXfrm>
    </dsp:sp>
    <dsp:sp modelId="{7AE7F55A-89BC-48F6-8776-867F6CC30D4D}">
      <dsp:nvSpPr>
        <dsp:cNvPr id="0" name=""/>
        <dsp:cNvSpPr/>
      </dsp:nvSpPr>
      <dsp:spPr>
        <a:xfrm>
          <a:off x="5053682" y="0"/>
          <a:ext cx="1870955" cy="533400"/>
        </a:xfrm>
        <a:prstGeom prst="chevron">
          <a:avLst/>
        </a:prstGeom>
        <a:solidFill>
          <a:srgbClr val="00008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21336" rIns="21336" bIns="21336" numCol="1" spcCol="1270" anchor="ctr" anchorCtr="0">
          <a:noAutofit/>
        </a:bodyPr>
        <a:lstStyle/>
        <a:p>
          <a:pPr lvl="0" algn="ctr" defTabSz="711200">
            <a:lnSpc>
              <a:spcPct val="90000"/>
            </a:lnSpc>
            <a:spcBef>
              <a:spcPct val="0"/>
            </a:spcBef>
            <a:spcAft>
              <a:spcPct val="35000"/>
            </a:spcAft>
          </a:pPr>
          <a:r>
            <a:rPr lang="en-US" sz="1600" b="0" kern="1200" dirty="0" smtClean="0">
              <a:solidFill>
                <a:schemeClr val="bg1"/>
              </a:solidFill>
              <a:latin typeface="Times New Roman" pitchFamily="18" charset="0"/>
              <a:cs typeface="Times New Roman" pitchFamily="18" charset="0"/>
            </a:rPr>
            <a:t>Capital Market Analysis </a:t>
          </a:r>
          <a:endParaRPr lang="en-US" sz="1600" b="0" kern="1200" dirty="0">
            <a:solidFill>
              <a:schemeClr val="bg1"/>
            </a:solidFill>
            <a:latin typeface="Times New Roman" pitchFamily="18" charset="0"/>
            <a:cs typeface="Times New Roman" pitchFamily="18" charset="0"/>
          </a:endParaRPr>
        </a:p>
      </dsp:txBody>
      <dsp:txXfrm>
        <a:off x="5320382" y="0"/>
        <a:ext cx="1337555" cy="533400"/>
      </dsp:txXfrm>
    </dsp:sp>
    <dsp:sp modelId="{FF8D8F74-FF35-4C67-A210-2C83B076D239}">
      <dsp:nvSpPr>
        <dsp:cNvPr id="0" name=""/>
        <dsp:cNvSpPr/>
      </dsp:nvSpPr>
      <dsp:spPr>
        <a:xfrm>
          <a:off x="6737542" y="0"/>
          <a:ext cx="1870955" cy="533400"/>
        </a:xfrm>
        <a:prstGeom prst="chevron">
          <a:avLst/>
        </a:prstGeom>
        <a:solidFill>
          <a:schemeClr val="accent1">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21336" rIns="21336" bIns="21336" numCol="1" spcCol="1270" anchor="ctr" anchorCtr="0">
          <a:noAutofit/>
        </a:bodyPr>
        <a:lstStyle/>
        <a:p>
          <a:pPr lvl="0" algn="ctr" defTabSz="711200">
            <a:lnSpc>
              <a:spcPct val="90000"/>
            </a:lnSpc>
            <a:spcBef>
              <a:spcPct val="0"/>
            </a:spcBef>
            <a:spcAft>
              <a:spcPct val="35000"/>
            </a:spcAft>
          </a:pPr>
          <a:r>
            <a:rPr lang="en-US" sz="1600" kern="1200" dirty="0" smtClean="0">
              <a:solidFill>
                <a:srgbClr val="000000"/>
              </a:solidFill>
              <a:latin typeface="Times New Roman" pitchFamily="18" charset="0"/>
              <a:cs typeface="Times New Roman" pitchFamily="18" charset="0"/>
            </a:rPr>
            <a:t>Upcoming Developments</a:t>
          </a:r>
          <a:endParaRPr lang="en-US" sz="1600" kern="1200" dirty="0">
            <a:solidFill>
              <a:srgbClr val="000000"/>
            </a:solidFill>
            <a:latin typeface="Times New Roman" pitchFamily="18" charset="0"/>
            <a:cs typeface="Times New Roman" pitchFamily="18" charset="0"/>
          </a:endParaRPr>
        </a:p>
      </dsp:txBody>
      <dsp:txXfrm>
        <a:off x="7004242" y="0"/>
        <a:ext cx="1337555" cy="533400"/>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43D4737-1C21-408E-BA27-F0BEB9A20453}">
      <dsp:nvSpPr>
        <dsp:cNvPr id="0" name=""/>
        <dsp:cNvSpPr/>
      </dsp:nvSpPr>
      <dsp:spPr>
        <a:xfrm>
          <a:off x="2102" y="0"/>
          <a:ext cx="1870955" cy="533400"/>
        </a:xfrm>
        <a:prstGeom prst="chevron">
          <a:avLst/>
        </a:prstGeom>
        <a:solidFill>
          <a:schemeClr val="accent1">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21336" rIns="21336" bIns="21336" numCol="1" spcCol="1270" anchor="ctr" anchorCtr="0">
          <a:noAutofit/>
        </a:bodyPr>
        <a:lstStyle/>
        <a:p>
          <a:pPr lvl="0" algn="ctr" defTabSz="711200">
            <a:lnSpc>
              <a:spcPct val="90000"/>
            </a:lnSpc>
            <a:spcBef>
              <a:spcPct val="0"/>
            </a:spcBef>
            <a:spcAft>
              <a:spcPct val="35000"/>
            </a:spcAft>
          </a:pPr>
          <a:r>
            <a:rPr lang="en-US" sz="1600" kern="1200" dirty="0" smtClean="0">
              <a:solidFill>
                <a:srgbClr val="000000"/>
              </a:solidFill>
              <a:latin typeface="Times New Roman" pitchFamily="18" charset="0"/>
              <a:cs typeface="Times New Roman" pitchFamily="18" charset="0"/>
            </a:rPr>
            <a:t>Capital Market Institutes</a:t>
          </a:r>
          <a:endParaRPr lang="en-US" sz="1600" kern="1200" dirty="0">
            <a:solidFill>
              <a:srgbClr val="000000"/>
            </a:solidFill>
            <a:latin typeface="Times New Roman" pitchFamily="18" charset="0"/>
            <a:cs typeface="Times New Roman" pitchFamily="18" charset="0"/>
          </a:endParaRPr>
        </a:p>
      </dsp:txBody>
      <dsp:txXfrm>
        <a:off x="268802" y="0"/>
        <a:ext cx="1337555" cy="533400"/>
      </dsp:txXfrm>
    </dsp:sp>
    <dsp:sp modelId="{0D6DE46A-E265-4C2F-8F65-F35556C2C938}">
      <dsp:nvSpPr>
        <dsp:cNvPr id="0" name=""/>
        <dsp:cNvSpPr/>
      </dsp:nvSpPr>
      <dsp:spPr>
        <a:xfrm>
          <a:off x="3371393" y="0"/>
          <a:ext cx="1870955" cy="533400"/>
        </a:xfrm>
        <a:prstGeom prst="chevron">
          <a:avLst/>
        </a:prstGeom>
        <a:solidFill>
          <a:schemeClr val="accent1">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21336" rIns="21336" bIns="21336" numCol="1" spcCol="1270" anchor="ctr" anchorCtr="0">
          <a:noAutofit/>
        </a:bodyPr>
        <a:lstStyle/>
        <a:p>
          <a:pPr lvl="0" algn="ctr" defTabSz="711200">
            <a:lnSpc>
              <a:spcPct val="90000"/>
            </a:lnSpc>
            <a:spcBef>
              <a:spcPct val="0"/>
            </a:spcBef>
            <a:spcAft>
              <a:spcPct val="35000"/>
            </a:spcAft>
          </a:pPr>
          <a:r>
            <a:rPr lang="en-US" sz="1600" kern="1200" dirty="0" smtClean="0">
              <a:solidFill>
                <a:srgbClr val="000000"/>
              </a:solidFill>
              <a:latin typeface="Times New Roman" pitchFamily="18" charset="0"/>
              <a:cs typeface="Times New Roman" pitchFamily="18" charset="0"/>
            </a:rPr>
            <a:t>Brokerage Industry</a:t>
          </a:r>
          <a:endParaRPr lang="en-US" sz="1600" kern="1200" dirty="0">
            <a:solidFill>
              <a:srgbClr val="000000"/>
            </a:solidFill>
            <a:latin typeface="Times New Roman" pitchFamily="18" charset="0"/>
            <a:cs typeface="Times New Roman" pitchFamily="18" charset="0"/>
          </a:endParaRPr>
        </a:p>
      </dsp:txBody>
      <dsp:txXfrm>
        <a:off x="3638093" y="0"/>
        <a:ext cx="1337555" cy="533400"/>
      </dsp:txXfrm>
    </dsp:sp>
    <dsp:sp modelId="{285E8652-43FE-45D6-8050-ECE3F95AF7F1}">
      <dsp:nvSpPr>
        <dsp:cNvPr id="0" name=""/>
        <dsp:cNvSpPr/>
      </dsp:nvSpPr>
      <dsp:spPr>
        <a:xfrm>
          <a:off x="1684390" y="0"/>
          <a:ext cx="1870955" cy="533400"/>
        </a:xfrm>
        <a:prstGeom prst="chevron">
          <a:avLst/>
        </a:prstGeom>
        <a:solidFill>
          <a:schemeClr val="accent1">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21336" rIns="21336" bIns="21336" numCol="1" spcCol="1270" anchor="ctr" anchorCtr="0">
          <a:noAutofit/>
        </a:bodyPr>
        <a:lstStyle/>
        <a:p>
          <a:pPr lvl="0" algn="ctr" defTabSz="711200">
            <a:lnSpc>
              <a:spcPct val="90000"/>
            </a:lnSpc>
            <a:spcBef>
              <a:spcPct val="0"/>
            </a:spcBef>
            <a:spcAft>
              <a:spcPct val="35000"/>
            </a:spcAft>
          </a:pPr>
          <a:r>
            <a:rPr lang="en-US" sz="1600" kern="1200" dirty="0" smtClean="0">
              <a:solidFill>
                <a:srgbClr val="000000"/>
              </a:solidFill>
              <a:latin typeface="Times New Roman" pitchFamily="18" charset="0"/>
              <a:cs typeface="Times New Roman" pitchFamily="18" charset="0"/>
            </a:rPr>
            <a:t>Regulatory Framework</a:t>
          </a:r>
          <a:endParaRPr lang="en-US" sz="1600" kern="1200" dirty="0">
            <a:solidFill>
              <a:srgbClr val="000000"/>
            </a:solidFill>
            <a:latin typeface="Times New Roman" pitchFamily="18" charset="0"/>
            <a:cs typeface="Times New Roman" pitchFamily="18" charset="0"/>
          </a:endParaRPr>
        </a:p>
      </dsp:txBody>
      <dsp:txXfrm>
        <a:off x="1951090" y="0"/>
        <a:ext cx="1337555" cy="533400"/>
      </dsp:txXfrm>
    </dsp:sp>
    <dsp:sp modelId="{7AE7F55A-89BC-48F6-8776-867F6CC30D4D}">
      <dsp:nvSpPr>
        <dsp:cNvPr id="0" name=""/>
        <dsp:cNvSpPr/>
      </dsp:nvSpPr>
      <dsp:spPr>
        <a:xfrm>
          <a:off x="5053682" y="0"/>
          <a:ext cx="1870955" cy="533400"/>
        </a:xfrm>
        <a:prstGeom prst="chevron">
          <a:avLst/>
        </a:prstGeom>
        <a:solidFill>
          <a:srgbClr val="00008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21336" rIns="21336" bIns="21336" numCol="1" spcCol="1270" anchor="ctr" anchorCtr="0">
          <a:noAutofit/>
        </a:bodyPr>
        <a:lstStyle/>
        <a:p>
          <a:pPr lvl="0" algn="ctr" defTabSz="711200">
            <a:lnSpc>
              <a:spcPct val="90000"/>
            </a:lnSpc>
            <a:spcBef>
              <a:spcPct val="0"/>
            </a:spcBef>
            <a:spcAft>
              <a:spcPct val="35000"/>
            </a:spcAft>
          </a:pPr>
          <a:r>
            <a:rPr lang="en-US" sz="1600" b="0" kern="1200" dirty="0" smtClean="0">
              <a:solidFill>
                <a:schemeClr val="bg1"/>
              </a:solidFill>
              <a:latin typeface="Times New Roman" pitchFamily="18" charset="0"/>
              <a:cs typeface="Times New Roman" pitchFamily="18" charset="0"/>
            </a:rPr>
            <a:t>Capital Market Analysis </a:t>
          </a:r>
          <a:endParaRPr lang="en-US" sz="1600" b="0" kern="1200" dirty="0">
            <a:solidFill>
              <a:schemeClr val="bg1"/>
            </a:solidFill>
            <a:latin typeface="Times New Roman" pitchFamily="18" charset="0"/>
            <a:cs typeface="Times New Roman" pitchFamily="18" charset="0"/>
          </a:endParaRPr>
        </a:p>
      </dsp:txBody>
      <dsp:txXfrm>
        <a:off x="5320382" y="0"/>
        <a:ext cx="1337555" cy="533400"/>
      </dsp:txXfrm>
    </dsp:sp>
    <dsp:sp modelId="{FF8D8F74-FF35-4C67-A210-2C83B076D239}">
      <dsp:nvSpPr>
        <dsp:cNvPr id="0" name=""/>
        <dsp:cNvSpPr/>
      </dsp:nvSpPr>
      <dsp:spPr>
        <a:xfrm>
          <a:off x="6737542" y="0"/>
          <a:ext cx="1870955" cy="533400"/>
        </a:xfrm>
        <a:prstGeom prst="chevron">
          <a:avLst/>
        </a:prstGeom>
        <a:solidFill>
          <a:schemeClr val="accent1">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21336" rIns="21336" bIns="21336" numCol="1" spcCol="1270" anchor="ctr" anchorCtr="0">
          <a:noAutofit/>
        </a:bodyPr>
        <a:lstStyle/>
        <a:p>
          <a:pPr lvl="0" algn="ctr" defTabSz="711200">
            <a:lnSpc>
              <a:spcPct val="90000"/>
            </a:lnSpc>
            <a:spcBef>
              <a:spcPct val="0"/>
            </a:spcBef>
            <a:spcAft>
              <a:spcPct val="35000"/>
            </a:spcAft>
          </a:pPr>
          <a:r>
            <a:rPr lang="en-US" sz="1600" kern="1200" dirty="0" smtClean="0">
              <a:solidFill>
                <a:srgbClr val="000000"/>
              </a:solidFill>
              <a:latin typeface="Times New Roman" pitchFamily="18" charset="0"/>
              <a:cs typeface="Times New Roman" pitchFamily="18" charset="0"/>
            </a:rPr>
            <a:t>Upcoming Developments</a:t>
          </a:r>
          <a:endParaRPr lang="en-US" sz="1600" kern="1200" dirty="0">
            <a:solidFill>
              <a:srgbClr val="000000"/>
            </a:solidFill>
            <a:latin typeface="Times New Roman" pitchFamily="18" charset="0"/>
            <a:cs typeface="Times New Roman" pitchFamily="18" charset="0"/>
          </a:endParaRPr>
        </a:p>
      </dsp:txBody>
      <dsp:txXfrm>
        <a:off x="7004242" y="0"/>
        <a:ext cx="1337555" cy="533400"/>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43D4737-1C21-408E-BA27-F0BEB9A20453}">
      <dsp:nvSpPr>
        <dsp:cNvPr id="0" name=""/>
        <dsp:cNvSpPr/>
      </dsp:nvSpPr>
      <dsp:spPr>
        <a:xfrm>
          <a:off x="2102" y="0"/>
          <a:ext cx="1870955" cy="533400"/>
        </a:xfrm>
        <a:prstGeom prst="chevron">
          <a:avLst/>
        </a:prstGeom>
        <a:solidFill>
          <a:schemeClr val="accent1">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21336" rIns="21336" bIns="21336" numCol="1" spcCol="1270" anchor="ctr" anchorCtr="0">
          <a:noAutofit/>
        </a:bodyPr>
        <a:lstStyle/>
        <a:p>
          <a:pPr lvl="0" algn="ctr" defTabSz="711200">
            <a:lnSpc>
              <a:spcPct val="90000"/>
            </a:lnSpc>
            <a:spcBef>
              <a:spcPct val="0"/>
            </a:spcBef>
            <a:spcAft>
              <a:spcPct val="35000"/>
            </a:spcAft>
          </a:pPr>
          <a:r>
            <a:rPr lang="en-US" sz="1600" kern="1200" dirty="0" smtClean="0">
              <a:solidFill>
                <a:srgbClr val="000000"/>
              </a:solidFill>
              <a:latin typeface="Times New Roman" pitchFamily="18" charset="0"/>
              <a:cs typeface="Times New Roman" pitchFamily="18" charset="0"/>
            </a:rPr>
            <a:t>Capital Market Institutes</a:t>
          </a:r>
          <a:endParaRPr lang="en-US" sz="1600" kern="1200" dirty="0">
            <a:solidFill>
              <a:srgbClr val="000000"/>
            </a:solidFill>
            <a:latin typeface="Times New Roman" pitchFamily="18" charset="0"/>
            <a:cs typeface="Times New Roman" pitchFamily="18" charset="0"/>
          </a:endParaRPr>
        </a:p>
      </dsp:txBody>
      <dsp:txXfrm>
        <a:off x="268802" y="0"/>
        <a:ext cx="1337555" cy="533400"/>
      </dsp:txXfrm>
    </dsp:sp>
    <dsp:sp modelId="{0D6DE46A-E265-4C2F-8F65-F35556C2C938}">
      <dsp:nvSpPr>
        <dsp:cNvPr id="0" name=""/>
        <dsp:cNvSpPr/>
      </dsp:nvSpPr>
      <dsp:spPr>
        <a:xfrm>
          <a:off x="3371393" y="0"/>
          <a:ext cx="1870955" cy="533400"/>
        </a:xfrm>
        <a:prstGeom prst="chevron">
          <a:avLst/>
        </a:prstGeom>
        <a:solidFill>
          <a:schemeClr val="accent1">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21336" rIns="21336" bIns="21336" numCol="1" spcCol="1270" anchor="ctr" anchorCtr="0">
          <a:noAutofit/>
        </a:bodyPr>
        <a:lstStyle/>
        <a:p>
          <a:pPr lvl="0" algn="ctr" defTabSz="711200">
            <a:lnSpc>
              <a:spcPct val="90000"/>
            </a:lnSpc>
            <a:spcBef>
              <a:spcPct val="0"/>
            </a:spcBef>
            <a:spcAft>
              <a:spcPct val="35000"/>
            </a:spcAft>
          </a:pPr>
          <a:r>
            <a:rPr lang="en-US" sz="1600" kern="1200" dirty="0" smtClean="0">
              <a:solidFill>
                <a:srgbClr val="000000"/>
              </a:solidFill>
              <a:latin typeface="Times New Roman" pitchFamily="18" charset="0"/>
              <a:cs typeface="Times New Roman" pitchFamily="18" charset="0"/>
            </a:rPr>
            <a:t>Brokerage Industry</a:t>
          </a:r>
          <a:endParaRPr lang="en-US" sz="1600" kern="1200" dirty="0">
            <a:solidFill>
              <a:srgbClr val="000000"/>
            </a:solidFill>
            <a:latin typeface="Times New Roman" pitchFamily="18" charset="0"/>
            <a:cs typeface="Times New Roman" pitchFamily="18" charset="0"/>
          </a:endParaRPr>
        </a:p>
      </dsp:txBody>
      <dsp:txXfrm>
        <a:off x="3638093" y="0"/>
        <a:ext cx="1337555" cy="533400"/>
      </dsp:txXfrm>
    </dsp:sp>
    <dsp:sp modelId="{285E8652-43FE-45D6-8050-ECE3F95AF7F1}">
      <dsp:nvSpPr>
        <dsp:cNvPr id="0" name=""/>
        <dsp:cNvSpPr/>
      </dsp:nvSpPr>
      <dsp:spPr>
        <a:xfrm>
          <a:off x="1684390" y="0"/>
          <a:ext cx="1870955" cy="533400"/>
        </a:xfrm>
        <a:prstGeom prst="chevron">
          <a:avLst/>
        </a:prstGeom>
        <a:solidFill>
          <a:schemeClr val="accent1">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21336" rIns="21336" bIns="21336" numCol="1" spcCol="1270" anchor="ctr" anchorCtr="0">
          <a:noAutofit/>
        </a:bodyPr>
        <a:lstStyle/>
        <a:p>
          <a:pPr lvl="0" algn="ctr" defTabSz="711200">
            <a:lnSpc>
              <a:spcPct val="90000"/>
            </a:lnSpc>
            <a:spcBef>
              <a:spcPct val="0"/>
            </a:spcBef>
            <a:spcAft>
              <a:spcPct val="35000"/>
            </a:spcAft>
          </a:pPr>
          <a:r>
            <a:rPr lang="en-US" sz="1600" kern="1200" dirty="0" smtClean="0">
              <a:solidFill>
                <a:srgbClr val="000000"/>
              </a:solidFill>
              <a:latin typeface="Times New Roman" pitchFamily="18" charset="0"/>
              <a:cs typeface="Times New Roman" pitchFamily="18" charset="0"/>
            </a:rPr>
            <a:t>Regulatory Framework</a:t>
          </a:r>
          <a:endParaRPr lang="en-US" sz="1600" kern="1200" dirty="0">
            <a:solidFill>
              <a:srgbClr val="000000"/>
            </a:solidFill>
            <a:latin typeface="Times New Roman" pitchFamily="18" charset="0"/>
            <a:cs typeface="Times New Roman" pitchFamily="18" charset="0"/>
          </a:endParaRPr>
        </a:p>
      </dsp:txBody>
      <dsp:txXfrm>
        <a:off x="1951090" y="0"/>
        <a:ext cx="1337555" cy="533400"/>
      </dsp:txXfrm>
    </dsp:sp>
    <dsp:sp modelId="{7AE7F55A-89BC-48F6-8776-867F6CC30D4D}">
      <dsp:nvSpPr>
        <dsp:cNvPr id="0" name=""/>
        <dsp:cNvSpPr/>
      </dsp:nvSpPr>
      <dsp:spPr>
        <a:xfrm>
          <a:off x="5053682" y="0"/>
          <a:ext cx="1870955" cy="533400"/>
        </a:xfrm>
        <a:prstGeom prst="chevron">
          <a:avLst/>
        </a:prstGeom>
        <a:solidFill>
          <a:srgbClr val="00008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21336" rIns="21336" bIns="21336" numCol="1" spcCol="1270" anchor="ctr" anchorCtr="0">
          <a:noAutofit/>
        </a:bodyPr>
        <a:lstStyle/>
        <a:p>
          <a:pPr lvl="0" algn="ctr" defTabSz="711200">
            <a:lnSpc>
              <a:spcPct val="90000"/>
            </a:lnSpc>
            <a:spcBef>
              <a:spcPct val="0"/>
            </a:spcBef>
            <a:spcAft>
              <a:spcPct val="35000"/>
            </a:spcAft>
          </a:pPr>
          <a:r>
            <a:rPr lang="en-US" sz="1600" b="0" kern="1200" dirty="0" smtClean="0">
              <a:solidFill>
                <a:schemeClr val="bg1"/>
              </a:solidFill>
              <a:latin typeface="Times New Roman" pitchFamily="18" charset="0"/>
              <a:cs typeface="Times New Roman" pitchFamily="18" charset="0"/>
            </a:rPr>
            <a:t>Capital Market Analysis </a:t>
          </a:r>
          <a:endParaRPr lang="en-US" sz="1600" b="0" kern="1200" dirty="0">
            <a:solidFill>
              <a:schemeClr val="bg1"/>
            </a:solidFill>
            <a:latin typeface="Times New Roman" pitchFamily="18" charset="0"/>
            <a:cs typeface="Times New Roman" pitchFamily="18" charset="0"/>
          </a:endParaRPr>
        </a:p>
      </dsp:txBody>
      <dsp:txXfrm>
        <a:off x="5320382" y="0"/>
        <a:ext cx="1337555" cy="533400"/>
      </dsp:txXfrm>
    </dsp:sp>
    <dsp:sp modelId="{FF8D8F74-FF35-4C67-A210-2C83B076D239}">
      <dsp:nvSpPr>
        <dsp:cNvPr id="0" name=""/>
        <dsp:cNvSpPr/>
      </dsp:nvSpPr>
      <dsp:spPr>
        <a:xfrm>
          <a:off x="6737542" y="0"/>
          <a:ext cx="1870955" cy="533400"/>
        </a:xfrm>
        <a:prstGeom prst="chevron">
          <a:avLst/>
        </a:prstGeom>
        <a:solidFill>
          <a:schemeClr val="accent1">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21336" rIns="21336" bIns="21336" numCol="1" spcCol="1270" anchor="ctr" anchorCtr="0">
          <a:noAutofit/>
        </a:bodyPr>
        <a:lstStyle/>
        <a:p>
          <a:pPr lvl="0" algn="ctr" defTabSz="711200">
            <a:lnSpc>
              <a:spcPct val="90000"/>
            </a:lnSpc>
            <a:spcBef>
              <a:spcPct val="0"/>
            </a:spcBef>
            <a:spcAft>
              <a:spcPct val="35000"/>
            </a:spcAft>
          </a:pPr>
          <a:r>
            <a:rPr lang="en-US" sz="1600" kern="1200" dirty="0" smtClean="0">
              <a:solidFill>
                <a:srgbClr val="000000"/>
              </a:solidFill>
              <a:latin typeface="Times New Roman" pitchFamily="18" charset="0"/>
              <a:cs typeface="Times New Roman" pitchFamily="18" charset="0"/>
            </a:rPr>
            <a:t>Upcoming Developments</a:t>
          </a:r>
          <a:endParaRPr lang="en-US" sz="1600" kern="1200" dirty="0">
            <a:solidFill>
              <a:srgbClr val="000000"/>
            </a:solidFill>
            <a:latin typeface="Times New Roman" pitchFamily="18" charset="0"/>
            <a:cs typeface="Times New Roman" pitchFamily="18" charset="0"/>
          </a:endParaRPr>
        </a:p>
      </dsp:txBody>
      <dsp:txXfrm>
        <a:off x="7004242" y="0"/>
        <a:ext cx="1337555" cy="533400"/>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43D4737-1C21-408E-BA27-F0BEB9A20453}">
      <dsp:nvSpPr>
        <dsp:cNvPr id="0" name=""/>
        <dsp:cNvSpPr/>
      </dsp:nvSpPr>
      <dsp:spPr>
        <a:xfrm>
          <a:off x="2102" y="0"/>
          <a:ext cx="1870955" cy="533400"/>
        </a:xfrm>
        <a:prstGeom prst="chevron">
          <a:avLst/>
        </a:prstGeom>
        <a:solidFill>
          <a:schemeClr val="accent1">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21336" rIns="21336" bIns="21336" numCol="1" spcCol="1270" anchor="ctr" anchorCtr="0">
          <a:noAutofit/>
        </a:bodyPr>
        <a:lstStyle/>
        <a:p>
          <a:pPr lvl="0" algn="ctr" defTabSz="711200">
            <a:lnSpc>
              <a:spcPct val="90000"/>
            </a:lnSpc>
            <a:spcBef>
              <a:spcPct val="0"/>
            </a:spcBef>
            <a:spcAft>
              <a:spcPct val="35000"/>
            </a:spcAft>
          </a:pPr>
          <a:r>
            <a:rPr lang="en-US" sz="1600" kern="1200" dirty="0" smtClean="0">
              <a:solidFill>
                <a:srgbClr val="000000"/>
              </a:solidFill>
              <a:latin typeface="Times New Roman" pitchFamily="18" charset="0"/>
              <a:cs typeface="Times New Roman" pitchFamily="18" charset="0"/>
            </a:rPr>
            <a:t>Capital Market Institutes</a:t>
          </a:r>
          <a:endParaRPr lang="en-US" sz="1600" kern="1200" dirty="0">
            <a:solidFill>
              <a:srgbClr val="000000"/>
            </a:solidFill>
            <a:latin typeface="Times New Roman" pitchFamily="18" charset="0"/>
            <a:cs typeface="Times New Roman" pitchFamily="18" charset="0"/>
          </a:endParaRPr>
        </a:p>
      </dsp:txBody>
      <dsp:txXfrm>
        <a:off x="268802" y="0"/>
        <a:ext cx="1337555" cy="533400"/>
      </dsp:txXfrm>
    </dsp:sp>
    <dsp:sp modelId="{0D6DE46A-E265-4C2F-8F65-F35556C2C938}">
      <dsp:nvSpPr>
        <dsp:cNvPr id="0" name=""/>
        <dsp:cNvSpPr/>
      </dsp:nvSpPr>
      <dsp:spPr>
        <a:xfrm>
          <a:off x="3371393" y="0"/>
          <a:ext cx="1870955" cy="533400"/>
        </a:xfrm>
        <a:prstGeom prst="chevron">
          <a:avLst/>
        </a:prstGeom>
        <a:solidFill>
          <a:schemeClr val="accent1">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21336" rIns="21336" bIns="21336" numCol="1" spcCol="1270" anchor="ctr" anchorCtr="0">
          <a:noAutofit/>
        </a:bodyPr>
        <a:lstStyle/>
        <a:p>
          <a:pPr lvl="0" algn="ctr" defTabSz="711200">
            <a:lnSpc>
              <a:spcPct val="90000"/>
            </a:lnSpc>
            <a:spcBef>
              <a:spcPct val="0"/>
            </a:spcBef>
            <a:spcAft>
              <a:spcPct val="35000"/>
            </a:spcAft>
          </a:pPr>
          <a:r>
            <a:rPr lang="en-US" sz="1600" kern="1200" dirty="0" smtClean="0">
              <a:solidFill>
                <a:srgbClr val="000000"/>
              </a:solidFill>
              <a:latin typeface="Times New Roman" pitchFamily="18" charset="0"/>
              <a:cs typeface="Times New Roman" pitchFamily="18" charset="0"/>
            </a:rPr>
            <a:t>Brokerage Industry</a:t>
          </a:r>
          <a:endParaRPr lang="en-US" sz="1600" kern="1200" dirty="0">
            <a:solidFill>
              <a:srgbClr val="000000"/>
            </a:solidFill>
            <a:latin typeface="Times New Roman" pitchFamily="18" charset="0"/>
            <a:cs typeface="Times New Roman" pitchFamily="18" charset="0"/>
          </a:endParaRPr>
        </a:p>
      </dsp:txBody>
      <dsp:txXfrm>
        <a:off x="3638093" y="0"/>
        <a:ext cx="1337555" cy="533400"/>
      </dsp:txXfrm>
    </dsp:sp>
    <dsp:sp modelId="{285E8652-43FE-45D6-8050-ECE3F95AF7F1}">
      <dsp:nvSpPr>
        <dsp:cNvPr id="0" name=""/>
        <dsp:cNvSpPr/>
      </dsp:nvSpPr>
      <dsp:spPr>
        <a:xfrm>
          <a:off x="1684390" y="0"/>
          <a:ext cx="1870955" cy="533400"/>
        </a:xfrm>
        <a:prstGeom prst="chevron">
          <a:avLst/>
        </a:prstGeom>
        <a:solidFill>
          <a:schemeClr val="accent1">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21336" rIns="21336" bIns="21336" numCol="1" spcCol="1270" anchor="ctr" anchorCtr="0">
          <a:noAutofit/>
        </a:bodyPr>
        <a:lstStyle/>
        <a:p>
          <a:pPr lvl="0" algn="ctr" defTabSz="711200">
            <a:lnSpc>
              <a:spcPct val="90000"/>
            </a:lnSpc>
            <a:spcBef>
              <a:spcPct val="0"/>
            </a:spcBef>
            <a:spcAft>
              <a:spcPct val="35000"/>
            </a:spcAft>
          </a:pPr>
          <a:r>
            <a:rPr lang="en-US" sz="1600" kern="1200" dirty="0" smtClean="0">
              <a:solidFill>
                <a:srgbClr val="000000"/>
              </a:solidFill>
              <a:latin typeface="Times New Roman" pitchFamily="18" charset="0"/>
              <a:cs typeface="Times New Roman" pitchFamily="18" charset="0"/>
            </a:rPr>
            <a:t>Regulatory Framework</a:t>
          </a:r>
          <a:endParaRPr lang="en-US" sz="1600" kern="1200" dirty="0">
            <a:solidFill>
              <a:srgbClr val="000000"/>
            </a:solidFill>
            <a:latin typeface="Times New Roman" pitchFamily="18" charset="0"/>
            <a:cs typeface="Times New Roman" pitchFamily="18" charset="0"/>
          </a:endParaRPr>
        </a:p>
      </dsp:txBody>
      <dsp:txXfrm>
        <a:off x="1951090" y="0"/>
        <a:ext cx="1337555" cy="533400"/>
      </dsp:txXfrm>
    </dsp:sp>
    <dsp:sp modelId="{7AE7F55A-89BC-48F6-8776-867F6CC30D4D}">
      <dsp:nvSpPr>
        <dsp:cNvPr id="0" name=""/>
        <dsp:cNvSpPr/>
      </dsp:nvSpPr>
      <dsp:spPr>
        <a:xfrm>
          <a:off x="5053682" y="0"/>
          <a:ext cx="1870955" cy="533400"/>
        </a:xfrm>
        <a:prstGeom prst="chevron">
          <a:avLst/>
        </a:prstGeom>
        <a:solidFill>
          <a:srgbClr val="00008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21336" rIns="21336" bIns="21336" numCol="1" spcCol="1270" anchor="ctr" anchorCtr="0">
          <a:noAutofit/>
        </a:bodyPr>
        <a:lstStyle/>
        <a:p>
          <a:pPr lvl="0" algn="ctr" defTabSz="711200">
            <a:lnSpc>
              <a:spcPct val="90000"/>
            </a:lnSpc>
            <a:spcBef>
              <a:spcPct val="0"/>
            </a:spcBef>
            <a:spcAft>
              <a:spcPct val="35000"/>
            </a:spcAft>
          </a:pPr>
          <a:r>
            <a:rPr lang="en-US" sz="1600" b="0" kern="1200" dirty="0" smtClean="0">
              <a:solidFill>
                <a:schemeClr val="bg1"/>
              </a:solidFill>
              <a:latin typeface="Times New Roman" pitchFamily="18" charset="0"/>
              <a:cs typeface="Times New Roman" pitchFamily="18" charset="0"/>
            </a:rPr>
            <a:t>Capital Market Analysis </a:t>
          </a:r>
          <a:endParaRPr lang="en-US" sz="1600" b="0" kern="1200" dirty="0">
            <a:solidFill>
              <a:schemeClr val="bg1"/>
            </a:solidFill>
            <a:latin typeface="Times New Roman" pitchFamily="18" charset="0"/>
            <a:cs typeface="Times New Roman" pitchFamily="18" charset="0"/>
          </a:endParaRPr>
        </a:p>
      </dsp:txBody>
      <dsp:txXfrm>
        <a:off x="5320382" y="0"/>
        <a:ext cx="1337555" cy="533400"/>
      </dsp:txXfrm>
    </dsp:sp>
    <dsp:sp modelId="{FF8D8F74-FF35-4C67-A210-2C83B076D239}">
      <dsp:nvSpPr>
        <dsp:cNvPr id="0" name=""/>
        <dsp:cNvSpPr/>
      </dsp:nvSpPr>
      <dsp:spPr>
        <a:xfrm>
          <a:off x="6737542" y="0"/>
          <a:ext cx="1870955" cy="533400"/>
        </a:xfrm>
        <a:prstGeom prst="chevron">
          <a:avLst/>
        </a:prstGeom>
        <a:solidFill>
          <a:schemeClr val="accent1">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21336" rIns="21336" bIns="21336" numCol="1" spcCol="1270" anchor="ctr" anchorCtr="0">
          <a:noAutofit/>
        </a:bodyPr>
        <a:lstStyle/>
        <a:p>
          <a:pPr lvl="0" algn="ctr" defTabSz="711200">
            <a:lnSpc>
              <a:spcPct val="90000"/>
            </a:lnSpc>
            <a:spcBef>
              <a:spcPct val="0"/>
            </a:spcBef>
            <a:spcAft>
              <a:spcPct val="35000"/>
            </a:spcAft>
          </a:pPr>
          <a:r>
            <a:rPr lang="en-US" sz="1600" kern="1200" dirty="0" smtClean="0">
              <a:solidFill>
                <a:srgbClr val="000000"/>
              </a:solidFill>
              <a:latin typeface="Times New Roman" pitchFamily="18" charset="0"/>
              <a:cs typeface="Times New Roman" pitchFamily="18" charset="0"/>
            </a:rPr>
            <a:t>Upcoming Developments</a:t>
          </a:r>
          <a:endParaRPr lang="en-US" sz="1600" kern="1200" dirty="0">
            <a:solidFill>
              <a:srgbClr val="000000"/>
            </a:solidFill>
            <a:latin typeface="Times New Roman" pitchFamily="18" charset="0"/>
            <a:cs typeface="Times New Roman" pitchFamily="18" charset="0"/>
          </a:endParaRPr>
        </a:p>
      </dsp:txBody>
      <dsp:txXfrm>
        <a:off x="7004242" y="0"/>
        <a:ext cx="1337555" cy="533400"/>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43D4737-1C21-408E-BA27-F0BEB9A20453}">
      <dsp:nvSpPr>
        <dsp:cNvPr id="0" name=""/>
        <dsp:cNvSpPr/>
      </dsp:nvSpPr>
      <dsp:spPr>
        <a:xfrm>
          <a:off x="2102" y="0"/>
          <a:ext cx="1870955" cy="533400"/>
        </a:xfrm>
        <a:prstGeom prst="chevron">
          <a:avLst/>
        </a:prstGeom>
        <a:solidFill>
          <a:schemeClr val="accent1">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21336" rIns="21336" bIns="21336" numCol="1" spcCol="1270" anchor="ctr" anchorCtr="0">
          <a:noAutofit/>
        </a:bodyPr>
        <a:lstStyle/>
        <a:p>
          <a:pPr lvl="0" algn="ctr" defTabSz="711200">
            <a:lnSpc>
              <a:spcPct val="90000"/>
            </a:lnSpc>
            <a:spcBef>
              <a:spcPct val="0"/>
            </a:spcBef>
            <a:spcAft>
              <a:spcPct val="35000"/>
            </a:spcAft>
          </a:pPr>
          <a:r>
            <a:rPr lang="en-US" sz="1600" kern="1200" dirty="0" smtClean="0">
              <a:solidFill>
                <a:srgbClr val="000000"/>
              </a:solidFill>
              <a:latin typeface="Times New Roman" pitchFamily="18" charset="0"/>
              <a:cs typeface="Times New Roman" pitchFamily="18" charset="0"/>
            </a:rPr>
            <a:t>Capital Market Institutes</a:t>
          </a:r>
          <a:endParaRPr lang="en-US" sz="1600" kern="1200" dirty="0">
            <a:solidFill>
              <a:srgbClr val="000000"/>
            </a:solidFill>
            <a:latin typeface="Times New Roman" pitchFamily="18" charset="0"/>
            <a:cs typeface="Times New Roman" pitchFamily="18" charset="0"/>
          </a:endParaRPr>
        </a:p>
      </dsp:txBody>
      <dsp:txXfrm>
        <a:off x="268802" y="0"/>
        <a:ext cx="1337555" cy="533400"/>
      </dsp:txXfrm>
    </dsp:sp>
    <dsp:sp modelId="{0D6DE46A-E265-4C2F-8F65-F35556C2C938}">
      <dsp:nvSpPr>
        <dsp:cNvPr id="0" name=""/>
        <dsp:cNvSpPr/>
      </dsp:nvSpPr>
      <dsp:spPr>
        <a:xfrm>
          <a:off x="3371393" y="0"/>
          <a:ext cx="1870955" cy="533400"/>
        </a:xfrm>
        <a:prstGeom prst="chevron">
          <a:avLst/>
        </a:prstGeom>
        <a:solidFill>
          <a:schemeClr val="accent1">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21336" rIns="21336" bIns="21336" numCol="1" spcCol="1270" anchor="ctr" anchorCtr="0">
          <a:noAutofit/>
        </a:bodyPr>
        <a:lstStyle/>
        <a:p>
          <a:pPr lvl="0" algn="ctr" defTabSz="711200">
            <a:lnSpc>
              <a:spcPct val="90000"/>
            </a:lnSpc>
            <a:spcBef>
              <a:spcPct val="0"/>
            </a:spcBef>
            <a:spcAft>
              <a:spcPct val="35000"/>
            </a:spcAft>
          </a:pPr>
          <a:r>
            <a:rPr lang="en-US" sz="1600" kern="1200" dirty="0" smtClean="0">
              <a:solidFill>
                <a:srgbClr val="000000"/>
              </a:solidFill>
              <a:latin typeface="Times New Roman" pitchFamily="18" charset="0"/>
              <a:cs typeface="Times New Roman" pitchFamily="18" charset="0"/>
            </a:rPr>
            <a:t>Brokerage Industry</a:t>
          </a:r>
          <a:endParaRPr lang="en-US" sz="1600" kern="1200" dirty="0">
            <a:solidFill>
              <a:srgbClr val="000000"/>
            </a:solidFill>
            <a:latin typeface="Times New Roman" pitchFamily="18" charset="0"/>
            <a:cs typeface="Times New Roman" pitchFamily="18" charset="0"/>
          </a:endParaRPr>
        </a:p>
      </dsp:txBody>
      <dsp:txXfrm>
        <a:off x="3638093" y="0"/>
        <a:ext cx="1337555" cy="533400"/>
      </dsp:txXfrm>
    </dsp:sp>
    <dsp:sp modelId="{285E8652-43FE-45D6-8050-ECE3F95AF7F1}">
      <dsp:nvSpPr>
        <dsp:cNvPr id="0" name=""/>
        <dsp:cNvSpPr/>
      </dsp:nvSpPr>
      <dsp:spPr>
        <a:xfrm>
          <a:off x="1684390" y="0"/>
          <a:ext cx="1870955" cy="533400"/>
        </a:xfrm>
        <a:prstGeom prst="chevron">
          <a:avLst/>
        </a:prstGeom>
        <a:solidFill>
          <a:schemeClr val="accent1">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21336" rIns="21336" bIns="21336" numCol="1" spcCol="1270" anchor="ctr" anchorCtr="0">
          <a:noAutofit/>
        </a:bodyPr>
        <a:lstStyle/>
        <a:p>
          <a:pPr lvl="0" algn="ctr" defTabSz="711200">
            <a:lnSpc>
              <a:spcPct val="90000"/>
            </a:lnSpc>
            <a:spcBef>
              <a:spcPct val="0"/>
            </a:spcBef>
            <a:spcAft>
              <a:spcPct val="35000"/>
            </a:spcAft>
          </a:pPr>
          <a:r>
            <a:rPr lang="en-US" sz="1600" kern="1200" dirty="0" smtClean="0">
              <a:solidFill>
                <a:srgbClr val="000000"/>
              </a:solidFill>
              <a:latin typeface="Times New Roman" pitchFamily="18" charset="0"/>
              <a:cs typeface="Times New Roman" pitchFamily="18" charset="0"/>
            </a:rPr>
            <a:t>Regulatory Framework</a:t>
          </a:r>
          <a:endParaRPr lang="en-US" sz="1600" kern="1200" dirty="0">
            <a:solidFill>
              <a:srgbClr val="000000"/>
            </a:solidFill>
            <a:latin typeface="Times New Roman" pitchFamily="18" charset="0"/>
            <a:cs typeface="Times New Roman" pitchFamily="18" charset="0"/>
          </a:endParaRPr>
        </a:p>
      </dsp:txBody>
      <dsp:txXfrm>
        <a:off x="1951090" y="0"/>
        <a:ext cx="1337555" cy="533400"/>
      </dsp:txXfrm>
    </dsp:sp>
    <dsp:sp modelId="{7AE7F55A-89BC-48F6-8776-867F6CC30D4D}">
      <dsp:nvSpPr>
        <dsp:cNvPr id="0" name=""/>
        <dsp:cNvSpPr/>
      </dsp:nvSpPr>
      <dsp:spPr>
        <a:xfrm>
          <a:off x="5053682" y="0"/>
          <a:ext cx="1870955" cy="533400"/>
        </a:xfrm>
        <a:prstGeom prst="chevron">
          <a:avLst/>
        </a:prstGeom>
        <a:solidFill>
          <a:srgbClr val="00008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21336" rIns="21336" bIns="21336" numCol="1" spcCol="1270" anchor="ctr" anchorCtr="0">
          <a:noAutofit/>
        </a:bodyPr>
        <a:lstStyle/>
        <a:p>
          <a:pPr lvl="0" algn="ctr" defTabSz="711200">
            <a:lnSpc>
              <a:spcPct val="90000"/>
            </a:lnSpc>
            <a:spcBef>
              <a:spcPct val="0"/>
            </a:spcBef>
            <a:spcAft>
              <a:spcPct val="35000"/>
            </a:spcAft>
          </a:pPr>
          <a:r>
            <a:rPr lang="en-US" sz="1600" b="0" kern="1200" dirty="0" smtClean="0">
              <a:solidFill>
                <a:schemeClr val="bg1"/>
              </a:solidFill>
              <a:latin typeface="Times New Roman" pitchFamily="18" charset="0"/>
              <a:cs typeface="Times New Roman" pitchFamily="18" charset="0"/>
            </a:rPr>
            <a:t>Capital Market Analysis </a:t>
          </a:r>
          <a:endParaRPr lang="en-US" sz="1600" b="0" kern="1200" dirty="0">
            <a:solidFill>
              <a:schemeClr val="bg1"/>
            </a:solidFill>
            <a:latin typeface="Times New Roman" pitchFamily="18" charset="0"/>
            <a:cs typeface="Times New Roman" pitchFamily="18" charset="0"/>
          </a:endParaRPr>
        </a:p>
      </dsp:txBody>
      <dsp:txXfrm>
        <a:off x="5320382" y="0"/>
        <a:ext cx="1337555" cy="533400"/>
      </dsp:txXfrm>
    </dsp:sp>
    <dsp:sp modelId="{FF8D8F74-FF35-4C67-A210-2C83B076D239}">
      <dsp:nvSpPr>
        <dsp:cNvPr id="0" name=""/>
        <dsp:cNvSpPr/>
      </dsp:nvSpPr>
      <dsp:spPr>
        <a:xfrm>
          <a:off x="6737542" y="0"/>
          <a:ext cx="1870955" cy="533400"/>
        </a:xfrm>
        <a:prstGeom prst="chevron">
          <a:avLst/>
        </a:prstGeom>
        <a:solidFill>
          <a:schemeClr val="accent1">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21336" rIns="21336" bIns="21336" numCol="1" spcCol="1270" anchor="ctr" anchorCtr="0">
          <a:noAutofit/>
        </a:bodyPr>
        <a:lstStyle/>
        <a:p>
          <a:pPr lvl="0" algn="ctr" defTabSz="711200">
            <a:lnSpc>
              <a:spcPct val="90000"/>
            </a:lnSpc>
            <a:spcBef>
              <a:spcPct val="0"/>
            </a:spcBef>
            <a:spcAft>
              <a:spcPct val="35000"/>
            </a:spcAft>
          </a:pPr>
          <a:r>
            <a:rPr lang="en-US" sz="1600" kern="1200" dirty="0" smtClean="0">
              <a:solidFill>
                <a:srgbClr val="000000"/>
              </a:solidFill>
              <a:latin typeface="Times New Roman" pitchFamily="18" charset="0"/>
              <a:cs typeface="Times New Roman" pitchFamily="18" charset="0"/>
            </a:rPr>
            <a:t>Upcoming Developments</a:t>
          </a:r>
          <a:endParaRPr lang="en-US" sz="1600" kern="1200" dirty="0">
            <a:solidFill>
              <a:srgbClr val="000000"/>
            </a:solidFill>
            <a:latin typeface="Times New Roman" pitchFamily="18" charset="0"/>
            <a:cs typeface="Times New Roman" pitchFamily="18" charset="0"/>
          </a:endParaRPr>
        </a:p>
      </dsp:txBody>
      <dsp:txXfrm>
        <a:off x="7004242" y="0"/>
        <a:ext cx="1337555" cy="533400"/>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43D4737-1C21-408E-BA27-F0BEB9A20453}">
      <dsp:nvSpPr>
        <dsp:cNvPr id="0" name=""/>
        <dsp:cNvSpPr/>
      </dsp:nvSpPr>
      <dsp:spPr>
        <a:xfrm>
          <a:off x="2102" y="0"/>
          <a:ext cx="1870955" cy="533400"/>
        </a:xfrm>
        <a:prstGeom prst="chevron">
          <a:avLst/>
        </a:prstGeom>
        <a:solidFill>
          <a:schemeClr val="accent1">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21336" rIns="21336" bIns="21336" numCol="1" spcCol="1270" anchor="ctr" anchorCtr="0">
          <a:noAutofit/>
        </a:bodyPr>
        <a:lstStyle/>
        <a:p>
          <a:pPr lvl="0" algn="ctr" defTabSz="711200">
            <a:lnSpc>
              <a:spcPct val="90000"/>
            </a:lnSpc>
            <a:spcBef>
              <a:spcPct val="0"/>
            </a:spcBef>
            <a:spcAft>
              <a:spcPct val="35000"/>
            </a:spcAft>
          </a:pPr>
          <a:r>
            <a:rPr lang="en-US" sz="1600" kern="1200" dirty="0" smtClean="0">
              <a:solidFill>
                <a:srgbClr val="000000"/>
              </a:solidFill>
              <a:latin typeface="Times New Roman" pitchFamily="18" charset="0"/>
              <a:cs typeface="Times New Roman" pitchFamily="18" charset="0"/>
            </a:rPr>
            <a:t>Capital Market Institutes</a:t>
          </a:r>
          <a:endParaRPr lang="en-US" sz="1600" kern="1200" dirty="0">
            <a:solidFill>
              <a:srgbClr val="000000"/>
            </a:solidFill>
            <a:latin typeface="Times New Roman" pitchFamily="18" charset="0"/>
            <a:cs typeface="Times New Roman" pitchFamily="18" charset="0"/>
          </a:endParaRPr>
        </a:p>
      </dsp:txBody>
      <dsp:txXfrm>
        <a:off x="268802" y="0"/>
        <a:ext cx="1337555" cy="533400"/>
      </dsp:txXfrm>
    </dsp:sp>
    <dsp:sp modelId="{0D6DE46A-E265-4C2F-8F65-F35556C2C938}">
      <dsp:nvSpPr>
        <dsp:cNvPr id="0" name=""/>
        <dsp:cNvSpPr/>
      </dsp:nvSpPr>
      <dsp:spPr>
        <a:xfrm>
          <a:off x="3371393" y="0"/>
          <a:ext cx="1870955" cy="533400"/>
        </a:xfrm>
        <a:prstGeom prst="chevron">
          <a:avLst/>
        </a:prstGeom>
        <a:solidFill>
          <a:schemeClr val="accent1">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21336" rIns="21336" bIns="21336" numCol="1" spcCol="1270" anchor="ctr" anchorCtr="0">
          <a:noAutofit/>
        </a:bodyPr>
        <a:lstStyle/>
        <a:p>
          <a:pPr lvl="0" algn="ctr" defTabSz="711200">
            <a:lnSpc>
              <a:spcPct val="90000"/>
            </a:lnSpc>
            <a:spcBef>
              <a:spcPct val="0"/>
            </a:spcBef>
            <a:spcAft>
              <a:spcPct val="35000"/>
            </a:spcAft>
          </a:pPr>
          <a:r>
            <a:rPr lang="en-US" sz="1600" kern="1200" dirty="0" smtClean="0">
              <a:solidFill>
                <a:srgbClr val="000000"/>
              </a:solidFill>
              <a:latin typeface="Times New Roman" pitchFamily="18" charset="0"/>
              <a:cs typeface="Times New Roman" pitchFamily="18" charset="0"/>
            </a:rPr>
            <a:t>Brokerage Industry</a:t>
          </a:r>
          <a:endParaRPr lang="en-US" sz="1600" kern="1200" dirty="0">
            <a:solidFill>
              <a:srgbClr val="000000"/>
            </a:solidFill>
            <a:latin typeface="Times New Roman" pitchFamily="18" charset="0"/>
            <a:cs typeface="Times New Roman" pitchFamily="18" charset="0"/>
          </a:endParaRPr>
        </a:p>
      </dsp:txBody>
      <dsp:txXfrm>
        <a:off x="3638093" y="0"/>
        <a:ext cx="1337555" cy="533400"/>
      </dsp:txXfrm>
    </dsp:sp>
    <dsp:sp modelId="{285E8652-43FE-45D6-8050-ECE3F95AF7F1}">
      <dsp:nvSpPr>
        <dsp:cNvPr id="0" name=""/>
        <dsp:cNvSpPr/>
      </dsp:nvSpPr>
      <dsp:spPr>
        <a:xfrm>
          <a:off x="1684390" y="0"/>
          <a:ext cx="1870955" cy="533400"/>
        </a:xfrm>
        <a:prstGeom prst="chevron">
          <a:avLst/>
        </a:prstGeom>
        <a:solidFill>
          <a:schemeClr val="accent1">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21336" rIns="21336" bIns="21336" numCol="1" spcCol="1270" anchor="ctr" anchorCtr="0">
          <a:noAutofit/>
        </a:bodyPr>
        <a:lstStyle/>
        <a:p>
          <a:pPr lvl="0" algn="ctr" defTabSz="711200">
            <a:lnSpc>
              <a:spcPct val="90000"/>
            </a:lnSpc>
            <a:spcBef>
              <a:spcPct val="0"/>
            </a:spcBef>
            <a:spcAft>
              <a:spcPct val="35000"/>
            </a:spcAft>
          </a:pPr>
          <a:r>
            <a:rPr lang="en-US" sz="1600" kern="1200" dirty="0" smtClean="0">
              <a:solidFill>
                <a:srgbClr val="000000"/>
              </a:solidFill>
              <a:latin typeface="Times New Roman" pitchFamily="18" charset="0"/>
              <a:cs typeface="Times New Roman" pitchFamily="18" charset="0"/>
            </a:rPr>
            <a:t>Regulatory Framework</a:t>
          </a:r>
          <a:endParaRPr lang="en-US" sz="1600" kern="1200" dirty="0">
            <a:solidFill>
              <a:srgbClr val="000000"/>
            </a:solidFill>
            <a:latin typeface="Times New Roman" pitchFamily="18" charset="0"/>
            <a:cs typeface="Times New Roman" pitchFamily="18" charset="0"/>
          </a:endParaRPr>
        </a:p>
      </dsp:txBody>
      <dsp:txXfrm>
        <a:off x="1951090" y="0"/>
        <a:ext cx="1337555" cy="533400"/>
      </dsp:txXfrm>
    </dsp:sp>
    <dsp:sp modelId="{7AE7F55A-89BC-48F6-8776-867F6CC30D4D}">
      <dsp:nvSpPr>
        <dsp:cNvPr id="0" name=""/>
        <dsp:cNvSpPr/>
      </dsp:nvSpPr>
      <dsp:spPr>
        <a:xfrm>
          <a:off x="5053682" y="0"/>
          <a:ext cx="1870955" cy="533400"/>
        </a:xfrm>
        <a:prstGeom prst="chevron">
          <a:avLst/>
        </a:prstGeom>
        <a:solidFill>
          <a:schemeClr val="accent1">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21336" rIns="21336" bIns="21336" numCol="1" spcCol="1270" anchor="ctr" anchorCtr="0">
          <a:noAutofit/>
        </a:bodyPr>
        <a:lstStyle/>
        <a:p>
          <a:pPr lvl="0" algn="ctr" defTabSz="711200">
            <a:lnSpc>
              <a:spcPct val="90000"/>
            </a:lnSpc>
            <a:spcBef>
              <a:spcPct val="0"/>
            </a:spcBef>
            <a:spcAft>
              <a:spcPct val="35000"/>
            </a:spcAft>
          </a:pPr>
          <a:r>
            <a:rPr lang="en-US" sz="1600" b="0" kern="1200" dirty="0" smtClean="0">
              <a:solidFill>
                <a:srgbClr val="000000"/>
              </a:solidFill>
              <a:latin typeface="Times New Roman" pitchFamily="18" charset="0"/>
              <a:cs typeface="Times New Roman" pitchFamily="18" charset="0"/>
            </a:rPr>
            <a:t>Capital Market Analysis </a:t>
          </a:r>
          <a:endParaRPr lang="en-US" sz="1600" b="0" kern="1200" dirty="0">
            <a:solidFill>
              <a:srgbClr val="000000"/>
            </a:solidFill>
            <a:latin typeface="Times New Roman" pitchFamily="18" charset="0"/>
            <a:cs typeface="Times New Roman" pitchFamily="18" charset="0"/>
          </a:endParaRPr>
        </a:p>
      </dsp:txBody>
      <dsp:txXfrm>
        <a:off x="5320382" y="0"/>
        <a:ext cx="1337555" cy="533400"/>
      </dsp:txXfrm>
    </dsp:sp>
    <dsp:sp modelId="{FF8D8F74-FF35-4C67-A210-2C83B076D239}">
      <dsp:nvSpPr>
        <dsp:cNvPr id="0" name=""/>
        <dsp:cNvSpPr/>
      </dsp:nvSpPr>
      <dsp:spPr>
        <a:xfrm>
          <a:off x="6737542" y="0"/>
          <a:ext cx="1870955" cy="533400"/>
        </a:xfrm>
        <a:prstGeom prst="chevron">
          <a:avLst/>
        </a:prstGeom>
        <a:solidFill>
          <a:srgbClr val="00008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21336" rIns="21336" bIns="21336" numCol="1" spcCol="1270" anchor="ctr" anchorCtr="0">
          <a:noAutofit/>
        </a:bodyPr>
        <a:lstStyle/>
        <a:p>
          <a:pPr lvl="0" algn="ctr" defTabSz="711200">
            <a:lnSpc>
              <a:spcPct val="90000"/>
            </a:lnSpc>
            <a:spcBef>
              <a:spcPct val="0"/>
            </a:spcBef>
            <a:spcAft>
              <a:spcPct val="35000"/>
            </a:spcAft>
          </a:pPr>
          <a:r>
            <a:rPr lang="en-US" sz="1600" kern="1200" dirty="0" smtClean="0">
              <a:solidFill>
                <a:schemeClr val="bg1"/>
              </a:solidFill>
              <a:latin typeface="Times New Roman" pitchFamily="18" charset="0"/>
              <a:cs typeface="Times New Roman" pitchFamily="18" charset="0"/>
            </a:rPr>
            <a:t>Upcoming Developments</a:t>
          </a:r>
          <a:endParaRPr lang="en-US" sz="1600" kern="1200" dirty="0">
            <a:solidFill>
              <a:schemeClr val="bg1"/>
            </a:solidFill>
            <a:latin typeface="Times New Roman" pitchFamily="18" charset="0"/>
            <a:cs typeface="Times New Roman" pitchFamily="18" charset="0"/>
          </a:endParaRPr>
        </a:p>
      </dsp:txBody>
      <dsp:txXfrm>
        <a:off x="7004242" y="0"/>
        <a:ext cx="1337555" cy="5334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43D4737-1C21-408E-BA27-F0BEB9A20453}">
      <dsp:nvSpPr>
        <dsp:cNvPr id="0" name=""/>
        <dsp:cNvSpPr/>
      </dsp:nvSpPr>
      <dsp:spPr>
        <a:xfrm>
          <a:off x="2046" y="0"/>
          <a:ext cx="1821284" cy="533400"/>
        </a:xfrm>
        <a:prstGeom prst="chevron">
          <a:avLst/>
        </a:prstGeom>
        <a:solidFill>
          <a:srgbClr val="00008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007" tIns="18669" rIns="18669" bIns="18669" numCol="1" spcCol="1270" anchor="ctr" anchorCtr="0">
          <a:noAutofit/>
        </a:bodyPr>
        <a:lstStyle/>
        <a:p>
          <a:pPr lvl="0" algn="ctr" defTabSz="622300">
            <a:lnSpc>
              <a:spcPct val="90000"/>
            </a:lnSpc>
            <a:spcBef>
              <a:spcPct val="0"/>
            </a:spcBef>
            <a:spcAft>
              <a:spcPct val="35000"/>
            </a:spcAft>
          </a:pPr>
          <a:r>
            <a:rPr lang="en-US" sz="1400" kern="1200" dirty="0" smtClean="0">
              <a:solidFill>
                <a:schemeClr val="bg1"/>
              </a:solidFill>
              <a:latin typeface="Times New Roman" pitchFamily="18" charset="0"/>
              <a:cs typeface="Times New Roman" pitchFamily="18" charset="0"/>
            </a:rPr>
            <a:t>Capital Markets Institutes</a:t>
          </a:r>
          <a:endParaRPr lang="en-US" sz="1400" kern="1200" dirty="0">
            <a:solidFill>
              <a:schemeClr val="bg1"/>
            </a:solidFill>
            <a:latin typeface="Times New Roman" pitchFamily="18" charset="0"/>
            <a:cs typeface="Times New Roman" pitchFamily="18" charset="0"/>
          </a:endParaRPr>
        </a:p>
      </dsp:txBody>
      <dsp:txXfrm>
        <a:off x="268746" y="0"/>
        <a:ext cx="1287884" cy="533400"/>
      </dsp:txXfrm>
    </dsp:sp>
    <dsp:sp modelId="{0D6DE46A-E265-4C2F-8F65-F35556C2C938}">
      <dsp:nvSpPr>
        <dsp:cNvPr id="0" name=""/>
        <dsp:cNvSpPr/>
      </dsp:nvSpPr>
      <dsp:spPr>
        <a:xfrm>
          <a:off x="3281887" y="0"/>
          <a:ext cx="1821284" cy="533400"/>
        </a:xfrm>
        <a:prstGeom prst="chevron">
          <a:avLst/>
        </a:prstGeom>
        <a:solidFill>
          <a:schemeClr val="accent1">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007" tIns="18669" rIns="18669" bIns="18669" numCol="1" spcCol="1270" anchor="ctr" anchorCtr="0">
          <a:noAutofit/>
        </a:bodyPr>
        <a:lstStyle/>
        <a:p>
          <a:pPr lvl="0" algn="ctr" defTabSz="622300">
            <a:lnSpc>
              <a:spcPct val="90000"/>
            </a:lnSpc>
            <a:spcBef>
              <a:spcPct val="0"/>
            </a:spcBef>
            <a:spcAft>
              <a:spcPct val="35000"/>
            </a:spcAft>
          </a:pPr>
          <a:r>
            <a:rPr lang="en-US" sz="1400" kern="1200" dirty="0" smtClean="0">
              <a:solidFill>
                <a:srgbClr val="000000"/>
              </a:solidFill>
              <a:latin typeface="Times New Roman" pitchFamily="18" charset="0"/>
              <a:cs typeface="Times New Roman" pitchFamily="18" charset="0"/>
            </a:rPr>
            <a:t>Concept of Brokerage</a:t>
          </a:r>
          <a:endParaRPr lang="en-US" sz="1400" kern="1200" dirty="0">
            <a:solidFill>
              <a:srgbClr val="000000"/>
            </a:solidFill>
            <a:latin typeface="Times New Roman" pitchFamily="18" charset="0"/>
            <a:cs typeface="Times New Roman" pitchFamily="18" charset="0"/>
          </a:endParaRPr>
        </a:p>
      </dsp:txBody>
      <dsp:txXfrm>
        <a:off x="3548587" y="0"/>
        <a:ext cx="1287884" cy="533400"/>
      </dsp:txXfrm>
    </dsp:sp>
    <dsp:sp modelId="{285E8652-43FE-45D6-8050-ECE3F95AF7F1}">
      <dsp:nvSpPr>
        <dsp:cNvPr id="0" name=""/>
        <dsp:cNvSpPr/>
      </dsp:nvSpPr>
      <dsp:spPr>
        <a:xfrm>
          <a:off x="1639672" y="0"/>
          <a:ext cx="1821284" cy="533400"/>
        </a:xfrm>
        <a:prstGeom prst="chevron">
          <a:avLst/>
        </a:prstGeom>
        <a:solidFill>
          <a:schemeClr val="accent1">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007" tIns="18669" rIns="18669" bIns="18669" numCol="1" spcCol="1270" anchor="ctr" anchorCtr="0">
          <a:noAutofit/>
        </a:bodyPr>
        <a:lstStyle/>
        <a:p>
          <a:pPr lvl="0" algn="ctr" defTabSz="622300">
            <a:lnSpc>
              <a:spcPct val="90000"/>
            </a:lnSpc>
            <a:spcBef>
              <a:spcPct val="0"/>
            </a:spcBef>
            <a:spcAft>
              <a:spcPct val="35000"/>
            </a:spcAft>
          </a:pPr>
          <a:r>
            <a:rPr lang="en-US" sz="1400" kern="1200" dirty="0" smtClean="0">
              <a:solidFill>
                <a:srgbClr val="000000"/>
              </a:solidFill>
              <a:latin typeface="Times New Roman" pitchFamily="18" charset="0"/>
              <a:cs typeface="Times New Roman" pitchFamily="18" charset="0"/>
            </a:rPr>
            <a:t>Regulatory Framework</a:t>
          </a:r>
          <a:endParaRPr lang="en-US" sz="1400" kern="1200" dirty="0">
            <a:solidFill>
              <a:srgbClr val="000000"/>
            </a:solidFill>
            <a:latin typeface="Times New Roman" pitchFamily="18" charset="0"/>
            <a:cs typeface="Times New Roman" pitchFamily="18" charset="0"/>
          </a:endParaRPr>
        </a:p>
      </dsp:txBody>
      <dsp:txXfrm>
        <a:off x="1906372" y="0"/>
        <a:ext cx="1287884" cy="533400"/>
      </dsp:txXfrm>
    </dsp:sp>
    <dsp:sp modelId="{7AE7F55A-89BC-48F6-8776-867F6CC30D4D}">
      <dsp:nvSpPr>
        <dsp:cNvPr id="0" name=""/>
        <dsp:cNvSpPr/>
      </dsp:nvSpPr>
      <dsp:spPr>
        <a:xfrm>
          <a:off x="4919513" y="0"/>
          <a:ext cx="1821284" cy="533400"/>
        </a:xfrm>
        <a:prstGeom prst="chevron">
          <a:avLst/>
        </a:prstGeom>
        <a:solidFill>
          <a:schemeClr val="accent1">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007" tIns="18669" rIns="18669" bIns="18669" numCol="1" spcCol="1270" anchor="ctr" anchorCtr="0">
          <a:noAutofit/>
        </a:bodyPr>
        <a:lstStyle/>
        <a:p>
          <a:pPr lvl="0" algn="ctr" defTabSz="622300">
            <a:lnSpc>
              <a:spcPct val="90000"/>
            </a:lnSpc>
            <a:spcBef>
              <a:spcPct val="0"/>
            </a:spcBef>
            <a:spcAft>
              <a:spcPct val="35000"/>
            </a:spcAft>
          </a:pPr>
          <a:r>
            <a:rPr lang="en-US" sz="1400" b="0" kern="1200" dirty="0" smtClean="0">
              <a:solidFill>
                <a:srgbClr val="000000"/>
              </a:solidFill>
              <a:latin typeface="Times New Roman" pitchFamily="18" charset="0"/>
              <a:cs typeface="Times New Roman" pitchFamily="18" charset="0"/>
            </a:rPr>
            <a:t>Capital Market Analysis </a:t>
          </a:r>
          <a:endParaRPr lang="en-US" sz="1400" b="0" kern="1200" dirty="0">
            <a:solidFill>
              <a:srgbClr val="000000"/>
            </a:solidFill>
            <a:latin typeface="Times New Roman" pitchFamily="18" charset="0"/>
            <a:cs typeface="Times New Roman" pitchFamily="18" charset="0"/>
          </a:endParaRPr>
        </a:p>
      </dsp:txBody>
      <dsp:txXfrm>
        <a:off x="5186213" y="0"/>
        <a:ext cx="1287884" cy="533400"/>
      </dsp:txXfrm>
    </dsp:sp>
    <dsp:sp modelId="{FF8D8F74-FF35-4C67-A210-2C83B076D239}">
      <dsp:nvSpPr>
        <dsp:cNvPr id="0" name=""/>
        <dsp:cNvSpPr/>
      </dsp:nvSpPr>
      <dsp:spPr>
        <a:xfrm>
          <a:off x="6558669" y="0"/>
          <a:ext cx="1821284" cy="533400"/>
        </a:xfrm>
        <a:prstGeom prst="chevron">
          <a:avLst/>
        </a:prstGeom>
        <a:solidFill>
          <a:schemeClr val="accent1">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007" tIns="18669" rIns="18669" bIns="18669" numCol="1" spcCol="1270" anchor="ctr" anchorCtr="0">
          <a:noAutofit/>
        </a:bodyPr>
        <a:lstStyle/>
        <a:p>
          <a:pPr lvl="0" algn="ctr" defTabSz="622300">
            <a:lnSpc>
              <a:spcPct val="90000"/>
            </a:lnSpc>
            <a:spcBef>
              <a:spcPct val="0"/>
            </a:spcBef>
            <a:spcAft>
              <a:spcPct val="35000"/>
            </a:spcAft>
          </a:pPr>
          <a:r>
            <a:rPr lang="en-US" sz="1400" kern="1200" dirty="0" smtClean="0">
              <a:solidFill>
                <a:srgbClr val="000000"/>
              </a:solidFill>
              <a:latin typeface="Times New Roman" pitchFamily="18" charset="0"/>
              <a:cs typeface="Times New Roman" pitchFamily="18" charset="0"/>
            </a:rPr>
            <a:t>Upcoming Developments</a:t>
          </a:r>
          <a:endParaRPr lang="en-US" sz="1400" kern="1200" dirty="0">
            <a:solidFill>
              <a:srgbClr val="000000"/>
            </a:solidFill>
            <a:latin typeface="Times New Roman" pitchFamily="18" charset="0"/>
            <a:cs typeface="Times New Roman" pitchFamily="18" charset="0"/>
          </a:endParaRPr>
        </a:p>
      </dsp:txBody>
      <dsp:txXfrm>
        <a:off x="6825369" y="0"/>
        <a:ext cx="1287884" cy="53340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43D4737-1C21-408E-BA27-F0BEB9A20453}">
      <dsp:nvSpPr>
        <dsp:cNvPr id="0" name=""/>
        <dsp:cNvSpPr/>
      </dsp:nvSpPr>
      <dsp:spPr>
        <a:xfrm>
          <a:off x="2102" y="0"/>
          <a:ext cx="1870955" cy="533400"/>
        </a:xfrm>
        <a:prstGeom prst="chevron">
          <a:avLst/>
        </a:prstGeom>
        <a:solidFill>
          <a:schemeClr val="accent1">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21336" rIns="21336" bIns="21336" numCol="1" spcCol="1270" anchor="ctr" anchorCtr="0">
          <a:noAutofit/>
        </a:bodyPr>
        <a:lstStyle/>
        <a:p>
          <a:pPr lvl="0" algn="ctr" defTabSz="711200">
            <a:lnSpc>
              <a:spcPct val="90000"/>
            </a:lnSpc>
            <a:spcBef>
              <a:spcPct val="0"/>
            </a:spcBef>
            <a:spcAft>
              <a:spcPct val="35000"/>
            </a:spcAft>
          </a:pPr>
          <a:r>
            <a:rPr lang="en-US" sz="1600" kern="1200" dirty="0" smtClean="0">
              <a:solidFill>
                <a:srgbClr val="000000"/>
              </a:solidFill>
              <a:latin typeface="Times New Roman" pitchFamily="18" charset="0"/>
              <a:cs typeface="Times New Roman" pitchFamily="18" charset="0"/>
            </a:rPr>
            <a:t>Capital Market Institutes</a:t>
          </a:r>
          <a:endParaRPr lang="en-US" sz="1600" kern="1200" dirty="0">
            <a:solidFill>
              <a:srgbClr val="000000"/>
            </a:solidFill>
            <a:latin typeface="Times New Roman" pitchFamily="18" charset="0"/>
            <a:cs typeface="Times New Roman" pitchFamily="18" charset="0"/>
          </a:endParaRPr>
        </a:p>
      </dsp:txBody>
      <dsp:txXfrm>
        <a:off x="268802" y="0"/>
        <a:ext cx="1337555" cy="533400"/>
      </dsp:txXfrm>
    </dsp:sp>
    <dsp:sp modelId="{0D6DE46A-E265-4C2F-8F65-F35556C2C938}">
      <dsp:nvSpPr>
        <dsp:cNvPr id="0" name=""/>
        <dsp:cNvSpPr/>
      </dsp:nvSpPr>
      <dsp:spPr>
        <a:xfrm>
          <a:off x="3371393" y="0"/>
          <a:ext cx="1870955" cy="533400"/>
        </a:xfrm>
        <a:prstGeom prst="chevron">
          <a:avLst/>
        </a:prstGeom>
        <a:solidFill>
          <a:srgbClr val="00008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21336" rIns="21336" bIns="21336" numCol="1" spcCol="1270" anchor="ctr" anchorCtr="0">
          <a:noAutofit/>
        </a:bodyPr>
        <a:lstStyle/>
        <a:p>
          <a:pPr lvl="0" algn="ctr" defTabSz="711200">
            <a:lnSpc>
              <a:spcPct val="90000"/>
            </a:lnSpc>
            <a:spcBef>
              <a:spcPct val="0"/>
            </a:spcBef>
            <a:spcAft>
              <a:spcPct val="35000"/>
            </a:spcAft>
          </a:pPr>
          <a:r>
            <a:rPr lang="en-US" sz="1600" kern="1200" dirty="0" smtClean="0">
              <a:solidFill>
                <a:schemeClr val="bg1"/>
              </a:solidFill>
              <a:latin typeface="Times New Roman" pitchFamily="18" charset="0"/>
              <a:cs typeface="Times New Roman" pitchFamily="18" charset="0"/>
            </a:rPr>
            <a:t>Brokerage Industry</a:t>
          </a:r>
          <a:endParaRPr lang="en-US" sz="1600" kern="1200" dirty="0">
            <a:solidFill>
              <a:schemeClr val="bg1"/>
            </a:solidFill>
            <a:latin typeface="Times New Roman" pitchFamily="18" charset="0"/>
            <a:cs typeface="Times New Roman" pitchFamily="18" charset="0"/>
          </a:endParaRPr>
        </a:p>
      </dsp:txBody>
      <dsp:txXfrm>
        <a:off x="3638093" y="0"/>
        <a:ext cx="1337555" cy="533400"/>
      </dsp:txXfrm>
    </dsp:sp>
    <dsp:sp modelId="{285E8652-43FE-45D6-8050-ECE3F95AF7F1}">
      <dsp:nvSpPr>
        <dsp:cNvPr id="0" name=""/>
        <dsp:cNvSpPr/>
      </dsp:nvSpPr>
      <dsp:spPr>
        <a:xfrm>
          <a:off x="1684390" y="0"/>
          <a:ext cx="1870955" cy="533400"/>
        </a:xfrm>
        <a:prstGeom prst="chevron">
          <a:avLst/>
        </a:prstGeom>
        <a:solidFill>
          <a:schemeClr val="accent1">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21336" rIns="21336" bIns="21336" numCol="1" spcCol="1270" anchor="ctr" anchorCtr="0">
          <a:noAutofit/>
        </a:bodyPr>
        <a:lstStyle/>
        <a:p>
          <a:pPr lvl="0" algn="ctr" defTabSz="711200">
            <a:lnSpc>
              <a:spcPct val="90000"/>
            </a:lnSpc>
            <a:spcBef>
              <a:spcPct val="0"/>
            </a:spcBef>
            <a:spcAft>
              <a:spcPct val="35000"/>
            </a:spcAft>
          </a:pPr>
          <a:r>
            <a:rPr lang="en-US" sz="1600" kern="1200" dirty="0" smtClean="0">
              <a:solidFill>
                <a:srgbClr val="000000"/>
              </a:solidFill>
              <a:latin typeface="Times New Roman" pitchFamily="18" charset="0"/>
              <a:cs typeface="Times New Roman" pitchFamily="18" charset="0"/>
            </a:rPr>
            <a:t>Regulatory Framework</a:t>
          </a:r>
          <a:endParaRPr lang="en-US" sz="1600" kern="1200" dirty="0">
            <a:solidFill>
              <a:srgbClr val="000000"/>
            </a:solidFill>
            <a:latin typeface="Times New Roman" pitchFamily="18" charset="0"/>
            <a:cs typeface="Times New Roman" pitchFamily="18" charset="0"/>
          </a:endParaRPr>
        </a:p>
      </dsp:txBody>
      <dsp:txXfrm>
        <a:off x="1951090" y="0"/>
        <a:ext cx="1337555" cy="533400"/>
      </dsp:txXfrm>
    </dsp:sp>
    <dsp:sp modelId="{7AE7F55A-89BC-48F6-8776-867F6CC30D4D}">
      <dsp:nvSpPr>
        <dsp:cNvPr id="0" name=""/>
        <dsp:cNvSpPr/>
      </dsp:nvSpPr>
      <dsp:spPr>
        <a:xfrm>
          <a:off x="5053682" y="0"/>
          <a:ext cx="1870955" cy="533400"/>
        </a:xfrm>
        <a:prstGeom prst="chevron">
          <a:avLst/>
        </a:prstGeom>
        <a:solidFill>
          <a:schemeClr val="accent1">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21336" rIns="21336" bIns="21336" numCol="1" spcCol="1270" anchor="ctr" anchorCtr="0">
          <a:noAutofit/>
        </a:bodyPr>
        <a:lstStyle/>
        <a:p>
          <a:pPr lvl="0" algn="ctr" defTabSz="711200">
            <a:lnSpc>
              <a:spcPct val="90000"/>
            </a:lnSpc>
            <a:spcBef>
              <a:spcPct val="0"/>
            </a:spcBef>
            <a:spcAft>
              <a:spcPct val="35000"/>
            </a:spcAft>
          </a:pPr>
          <a:r>
            <a:rPr lang="en-US" sz="1600" b="0" kern="1200" dirty="0" smtClean="0">
              <a:solidFill>
                <a:srgbClr val="000000"/>
              </a:solidFill>
              <a:latin typeface="Times New Roman" pitchFamily="18" charset="0"/>
              <a:cs typeface="Times New Roman" pitchFamily="18" charset="0"/>
            </a:rPr>
            <a:t>Capital Market Analysis </a:t>
          </a:r>
          <a:endParaRPr lang="en-US" sz="1600" b="0" kern="1200" dirty="0">
            <a:solidFill>
              <a:srgbClr val="000000"/>
            </a:solidFill>
            <a:latin typeface="Times New Roman" pitchFamily="18" charset="0"/>
            <a:cs typeface="Times New Roman" pitchFamily="18" charset="0"/>
          </a:endParaRPr>
        </a:p>
      </dsp:txBody>
      <dsp:txXfrm>
        <a:off x="5320382" y="0"/>
        <a:ext cx="1337555" cy="533400"/>
      </dsp:txXfrm>
    </dsp:sp>
    <dsp:sp modelId="{FF8D8F74-FF35-4C67-A210-2C83B076D239}">
      <dsp:nvSpPr>
        <dsp:cNvPr id="0" name=""/>
        <dsp:cNvSpPr/>
      </dsp:nvSpPr>
      <dsp:spPr>
        <a:xfrm>
          <a:off x="6737542" y="0"/>
          <a:ext cx="1870955" cy="533400"/>
        </a:xfrm>
        <a:prstGeom prst="chevron">
          <a:avLst/>
        </a:prstGeom>
        <a:solidFill>
          <a:schemeClr val="accent1">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21336" rIns="21336" bIns="21336" numCol="1" spcCol="1270" anchor="ctr" anchorCtr="0">
          <a:noAutofit/>
        </a:bodyPr>
        <a:lstStyle/>
        <a:p>
          <a:pPr lvl="0" algn="ctr" defTabSz="711200">
            <a:lnSpc>
              <a:spcPct val="90000"/>
            </a:lnSpc>
            <a:spcBef>
              <a:spcPct val="0"/>
            </a:spcBef>
            <a:spcAft>
              <a:spcPct val="35000"/>
            </a:spcAft>
          </a:pPr>
          <a:r>
            <a:rPr lang="en-US" sz="1600" kern="1200" dirty="0" smtClean="0">
              <a:solidFill>
                <a:srgbClr val="000000"/>
              </a:solidFill>
              <a:latin typeface="Times New Roman" pitchFamily="18" charset="0"/>
              <a:cs typeface="Times New Roman" pitchFamily="18" charset="0"/>
            </a:rPr>
            <a:t>Upcoming Developments</a:t>
          </a:r>
          <a:endParaRPr lang="en-US" sz="1600" kern="1200" dirty="0">
            <a:solidFill>
              <a:srgbClr val="000000"/>
            </a:solidFill>
            <a:latin typeface="Times New Roman" pitchFamily="18" charset="0"/>
            <a:cs typeface="Times New Roman" pitchFamily="18" charset="0"/>
          </a:endParaRPr>
        </a:p>
      </dsp:txBody>
      <dsp:txXfrm>
        <a:off x="7004242" y="0"/>
        <a:ext cx="1337555" cy="53340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43D4737-1C21-408E-BA27-F0BEB9A20453}">
      <dsp:nvSpPr>
        <dsp:cNvPr id="0" name=""/>
        <dsp:cNvSpPr/>
      </dsp:nvSpPr>
      <dsp:spPr>
        <a:xfrm>
          <a:off x="2102" y="0"/>
          <a:ext cx="1870955" cy="533400"/>
        </a:xfrm>
        <a:prstGeom prst="chevron">
          <a:avLst/>
        </a:prstGeom>
        <a:solidFill>
          <a:schemeClr val="accent1">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21336" rIns="21336" bIns="21336" numCol="1" spcCol="1270" anchor="ctr" anchorCtr="0">
          <a:noAutofit/>
        </a:bodyPr>
        <a:lstStyle/>
        <a:p>
          <a:pPr lvl="0" algn="ctr" defTabSz="711200">
            <a:lnSpc>
              <a:spcPct val="90000"/>
            </a:lnSpc>
            <a:spcBef>
              <a:spcPct val="0"/>
            </a:spcBef>
            <a:spcAft>
              <a:spcPct val="35000"/>
            </a:spcAft>
          </a:pPr>
          <a:r>
            <a:rPr lang="en-US" sz="1600" kern="1200" dirty="0" smtClean="0">
              <a:solidFill>
                <a:srgbClr val="000000"/>
              </a:solidFill>
              <a:latin typeface="Times New Roman" pitchFamily="18" charset="0"/>
              <a:cs typeface="Times New Roman" pitchFamily="18" charset="0"/>
            </a:rPr>
            <a:t>Capital Market Institutes</a:t>
          </a:r>
          <a:endParaRPr lang="en-US" sz="1600" kern="1200" dirty="0">
            <a:solidFill>
              <a:srgbClr val="000000"/>
            </a:solidFill>
            <a:latin typeface="Times New Roman" pitchFamily="18" charset="0"/>
            <a:cs typeface="Times New Roman" pitchFamily="18" charset="0"/>
          </a:endParaRPr>
        </a:p>
      </dsp:txBody>
      <dsp:txXfrm>
        <a:off x="268802" y="0"/>
        <a:ext cx="1337555" cy="533400"/>
      </dsp:txXfrm>
    </dsp:sp>
    <dsp:sp modelId="{0D6DE46A-E265-4C2F-8F65-F35556C2C938}">
      <dsp:nvSpPr>
        <dsp:cNvPr id="0" name=""/>
        <dsp:cNvSpPr/>
      </dsp:nvSpPr>
      <dsp:spPr>
        <a:xfrm>
          <a:off x="3371393" y="0"/>
          <a:ext cx="1870955" cy="533400"/>
        </a:xfrm>
        <a:prstGeom prst="chevron">
          <a:avLst/>
        </a:prstGeom>
        <a:solidFill>
          <a:srgbClr val="00008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21336" rIns="21336" bIns="21336" numCol="1" spcCol="1270" anchor="ctr" anchorCtr="0">
          <a:noAutofit/>
        </a:bodyPr>
        <a:lstStyle/>
        <a:p>
          <a:pPr lvl="0" algn="ctr" defTabSz="711200">
            <a:lnSpc>
              <a:spcPct val="90000"/>
            </a:lnSpc>
            <a:spcBef>
              <a:spcPct val="0"/>
            </a:spcBef>
            <a:spcAft>
              <a:spcPct val="35000"/>
            </a:spcAft>
          </a:pPr>
          <a:r>
            <a:rPr lang="en-US" sz="1600" kern="1200" dirty="0" smtClean="0">
              <a:solidFill>
                <a:schemeClr val="bg1"/>
              </a:solidFill>
              <a:latin typeface="Times New Roman" pitchFamily="18" charset="0"/>
              <a:cs typeface="Times New Roman" pitchFamily="18" charset="0"/>
            </a:rPr>
            <a:t>Brokerage Industry</a:t>
          </a:r>
          <a:endParaRPr lang="en-US" sz="1600" kern="1200" dirty="0">
            <a:solidFill>
              <a:schemeClr val="bg1"/>
            </a:solidFill>
            <a:latin typeface="Times New Roman" pitchFamily="18" charset="0"/>
            <a:cs typeface="Times New Roman" pitchFamily="18" charset="0"/>
          </a:endParaRPr>
        </a:p>
      </dsp:txBody>
      <dsp:txXfrm>
        <a:off x="3638093" y="0"/>
        <a:ext cx="1337555" cy="533400"/>
      </dsp:txXfrm>
    </dsp:sp>
    <dsp:sp modelId="{285E8652-43FE-45D6-8050-ECE3F95AF7F1}">
      <dsp:nvSpPr>
        <dsp:cNvPr id="0" name=""/>
        <dsp:cNvSpPr/>
      </dsp:nvSpPr>
      <dsp:spPr>
        <a:xfrm>
          <a:off x="1684390" y="0"/>
          <a:ext cx="1870955" cy="533400"/>
        </a:xfrm>
        <a:prstGeom prst="chevron">
          <a:avLst/>
        </a:prstGeom>
        <a:solidFill>
          <a:schemeClr val="accent1">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21336" rIns="21336" bIns="21336" numCol="1" spcCol="1270" anchor="ctr" anchorCtr="0">
          <a:noAutofit/>
        </a:bodyPr>
        <a:lstStyle/>
        <a:p>
          <a:pPr lvl="0" algn="ctr" defTabSz="711200">
            <a:lnSpc>
              <a:spcPct val="90000"/>
            </a:lnSpc>
            <a:spcBef>
              <a:spcPct val="0"/>
            </a:spcBef>
            <a:spcAft>
              <a:spcPct val="35000"/>
            </a:spcAft>
          </a:pPr>
          <a:r>
            <a:rPr lang="en-US" sz="1600" kern="1200" dirty="0" smtClean="0">
              <a:solidFill>
                <a:srgbClr val="000000"/>
              </a:solidFill>
              <a:latin typeface="Times New Roman" pitchFamily="18" charset="0"/>
              <a:cs typeface="Times New Roman" pitchFamily="18" charset="0"/>
            </a:rPr>
            <a:t>Regulatory Framework</a:t>
          </a:r>
          <a:endParaRPr lang="en-US" sz="1600" kern="1200" dirty="0">
            <a:solidFill>
              <a:srgbClr val="000000"/>
            </a:solidFill>
            <a:latin typeface="Times New Roman" pitchFamily="18" charset="0"/>
            <a:cs typeface="Times New Roman" pitchFamily="18" charset="0"/>
          </a:endParaRPr>
        </a:p>
      </dsp:txBody>
      <dsp:txXfrm>
        <a:off x="1951090" y="0"/>
        <a:ext cx="1337555" cy="533400"/>
      </dsp:txXfrm>
    </dsp:sp>
    <dsp:sp modelId="{7AE7F55A-89BC-48F6-8776-867F6CC30D4D}">
      <dsp:nvSpPr>
        <dsp:cNvPr id="0" name=""/>
        <dsp:cNvSpPr/>
      </dsp:nvSpPr>
      <dsp:spPr>
        <a:xfrm>
          <a:off x="5053682" y="0"/>
          <a:ext cx="1870955" cy="533400"/>
        </a:xfrm>
        <a:prstGeom prst="chevron">
          <a:avLst/>
        </a:prstGeom>
        <a:solidFill>
          <a:schemeClr val="accent1">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21336" rIns="21336" bIns="21336" numCol="1" spcCol="1270" anchor="ctr" anchorCtr="0">
          <a:noAutofit/>
        </a:bodyPr>
        <a:lstStyle/>
        <a:p>
          <a:pPr lvl="0" algn="ctr" defTabSz="711200">
            <a:lnSpc>
              <a:spcPct val="90000"/>
            </a:lnSpc>
            <a:spcBef>
              <a:spcPct val="0"/>
            </a:spcBef>
            <a:spcAft>
              <a:spcPct val="35000"/>
            </a:spcAft>
          </a:pPr>
          <a:r>
            <a:rPr lang="en-US" sz="1600" b="0" kern="1200" dirty="0" smtClean="0">
              <a:solidFill>
                <a:srgbClr val="000000"/>
              </a:solidFill>
              <a:latin typeface="Times New Roman" pitchFamily="18" charset="0"/>
              <a:cs typeface="Times New Roman" pitchFamily="18" charset="0"/>
            </a:rPr>
            <a:t>Capital Market Analysis </a:t>
          </a:r>
          <a:endParaRPr lang="en-US" sz="1600" b="0" kern="1200" dirty="0">
            <a:solidFill>
              <a:srgbClr val="000000"/>
            </a:solidFill>
            <a:latin typeface="Times New Roman" pitchFamily="18" charset="0"/>
            <a:cs typeface="Times New Roman" pitchFamily="18" charset="0"/>
          </a:endParaRPr>
        </a:p>
      </dsp:txBody>
      <dsp:txXfrm>
        <a:off x="5320382" y="0"/>
        <a:ext cx="1337555" cy="533400"/>
      </dsp:txXfrm>
    </dsp:sp>
    <dsp:sp modelId="{FF8D8F74-FF35-4C67-A210-2C83B076D239}">
      <dsp:nvSpPr>
        <dsp:cNvPr id="0" name=""/>
        <dsp:cNvSpPr/>
      </dsp:nvSpPr>
      <dsp:spPr>
        <a:xfrm>
          <a:off x="6737542" y="0"/>
          <a:ext cx="1870955" cy="533400"/>
        </a:xfrm>
        <a:prstGeom prst="chevron">
          <a:avLst/>
        </a:prstGeom>
        <a:solidFill>
          <a:schemeClr val="accent1">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21336" rIns="21336" bIns="21336" numCol="1" spcCol="1270" anchor="ctr" anchorCtr="0">
          <a:noAutofit/>
        </a:bodyPr>
        <a:lstStyle/>
        <a:p>
          <a:pPr lvl="0" algn="ctr" defTabSz="711200">
            <a:lnSpc>
              <a:spcPct val="90000"/>
            </a:lnSpc>
            <a:spcBef>
              <a:spcPct val="0"/>
            </a:spcBef>
            <a:spcAft>
              <a:spcPct val="35000"/>
            </a:spcAft>
          </a:pPr>
          <a:r>
            <a:rPr lang="en-US" sz="1600" kern="1200" dirty="0" smtClean="0">
              <a:solidFill>
                <a:srgbClr val="000000"/>
              </a:solidFill>
              <a:latin typeface="Times New Roman" pitchFamily="18" charset="0"/>
              <a:cs typeface="Times New Roman" pitchFamily="18" charset="0"/>
            </a:rPr>
            <a:t>Upcoming Developments</a:t>
          </a:r>
          <a:endParaRPr lang="en-US" sz="1600" kern="1200" dirty="0">
            <a:solidFill>
              <a:srgbClr val="000000"/>
            </a:solidFill>
            <a:latin typeface="Times New Roman" pitchFamily="18" charset="0"/>
            <a:cs typeface="Times New Roman" pitchFamily="18" charset="0"/>
          </a:endParaRPr>
        </a:p>
      </dsp:txBody>
      <dsp:txXfrm>
        <a:off x="7004242" y="0"/>
        <a:ext cx="1337555" cy="53340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43D4737-1C21-408E-BA27-F0BEB9A20453}">
      <dsp:nvSpPr>
        <dsp:cNvPr id="0" name=""/>
        <dsp:cNvSpPr/>
      </dsp:nvSpPr>
      <dsp:spPr>
        <a:xfrm>
          <a:off x="2046" y="0"/>
          <a:ext cx="1821284" cy="457200"/>
        </a:xfrm>
        <a:prstGeom prst="chevron">
          <a:avLst/>
        </a:prstGeom>
        <a:solidFill>
          <a:schemeClr val="accent1">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006" tIns="14669" rIns="14669" bIns="14669" numCol="1" spcCol="1270" anchor="ctr" anchorCtr="0">
          <a:noAutofit/>
        </a:bodyPr>
        <a:lstStyle/>
        <a:p>
          <a:pPr lvl="0" algn="ctr" defTabSz="466725">
            <a:lnSpc>
              <a:spcPct val="90000"/>
            </a:lnSpc>
            <a:spcBef>
              <a:spcPct val="0"/>
            </a:spcBef>
            <a:spcAft>
              <a:spcPct val="35000"/>
            </a:spcAft>
          </a:pPr>
          <a:r>
            <a:rPr lang="en-US" sz="1050" kern="1200" dirty="0" smtClean="0">
              <a:solidFill>
                <a:srgbClr val="000000"/>
              </a:solidFill>
              <a:latin typeface="Times New Roman" pitchFamily="18" charset="0"/>
              <a:cs typeface="Times New Roman" pitchFamily="18" charset="0"/>
            </a:rPr>
            <a:t>Capital Market Institutes</a:t>
          </a:r>
          <a:endParaRPr lang="en-US" sz="1050" kern="1200" dirty="0">
            <a:solidFill>
              <a:srgbClr val="000000"/>
            </a:solidFill>
            <a:latin typeface="Times New Roman" pitchFamily="18" charset="0"/>
            <a:cs typeface="Times New Roman" pitchFamily="18" charset="0"/>
          </a:endParaRPr>
        </a:p>
      </dsp:txBody>
      <dsp:txXfrm>
        <a:off x="230646" y="0"/>
        <a:ext cx="1364084" cy="457200"/>
      </dsp:txXfrm>
    </dsp:sp>
    <dsp:sp modelId="{0D6DE46A-E265-4C2F-8F65-F35556C2C938}">
      <dsp:nvSpPr>
        <dsp:cNvPr id="0" name=""/>
        <dsp:cNvSpPr/>
      </dsp:nvSpPr>
      <dsp:spPr>
        <a:xfrm>
          <a:off x="3281887" y="0"/>
          <a:ext cx="1821284" cy="457200"/>
        </a:xfrm>
        <a:prstGeom prst="chevron">
          <a:avLst/>
        </a:prstGeom>
        <a:solidFill>
          <a:srgbClr val="00008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006" tIns="14669" rIns="14669" bIns="14669" numCol="1" spcCol="1270" anchor="ctr" anchorCtr="0">
          <a:noAutofit/>
        </a:bodyPr>
        <a:lstStyle/>
        <a:p>
          <a:pPr lvl="0" algn="ctr" defTabSz="466725">
            <a:lnSpc>
              <a:spcPct val="90000"/>
            </a:lnSpc>
            <a:spcBef>
              <a:spcPct val="0"/>
            </a:spcBef>
            <a:spcAft>
              <a:spcPct val="35000"/>
            </a:spcAft>
          </a:pPr>
          <a:r>
            <a:rPr lang="en-US" sz="1050" kern="1200" dirty="0" smtClean="0">
              <a:solidFill>
                <a:schemeClr val="bg1"/>
              </a:solidFill>
              <a:latin typeface="Times New Roman" pitchFamily="18" charset="0"/>
              <a:cs typeface="Times New Roman" pitchFamily="18" charset="0"/>
            </a:rPr>
            <a:t>Brokerage Industry</a:t>
          </a:r>
          <a:endParaRPr lang="en-US" sz="1050" kern="1200" dirty="0">
            <a:solidFill>
              <a:schemeClr val="bg1"/>
            </a:solidFill>
            <a:latin typeface="Times New Roman" pitchFamily="18" charset="0"/>
            <a:cs typeface="Times New Roman" pitchFamily="18" charset="0"/>
          </a:endParaRPr>
        </a:p>
      </dsp:txBody>
      <dsp:txXfrm>
        <a:off x="3510487" y="0"/>
        <a:ext cx="1364084" cy="457200"/>
      </dsp:txXfrm>
    </dsp:sp>
    <dsp:sp modelId="{285E8652-43FE-45D6-8050-ECE3F95AF7F1}">
      <dsp:nvSpPr>
        <dsp:cNvPr id="0" name=""/>
        <dsp:cNvSpPr/>
      </dsp:nvSpPr>
      <dsp:spPr>
        <a:xfrm>
          <a:off x="1639672" y="0"/>
          <a:ext cx="1821284" cy="457200"/>
        </a:xfrm>
        <a:prstGeom prst="chevron">
          <a:avLst/>
        </a:prstGeom>
        <a:solidFill>
          <a:schemeClr val="accent1">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006" tIns="14669" rIns="14669" bIns="14669" numCol="1" spcCol="1270" anchor="ctr" anchorCtr="0">
          <a:noAutofit/>
        </a:bodyPr>
        <a:lstStyle/>
        <a:p>
          <a:pPr lvl="0" algn="ctr" defTabSz="466725">
            <a:lnSpc>
              <a:spcPct val="90000"/>
            </a:lnSpc>
            <a:spcBef>
              <a:spcPct val="0"/>
            </a:spcBef>
            <a:spcAft>
              <a:spcPct val="35000"/>
            </a:spcAft>
          </a:pPr>
          <a:r>
            <a:rPr lang="en-US" sz="1050" kern="1200" dirty="0" smtClean="0">
              <a:solidFill>
                <a:srgbClr val="000000"/>
              </a:solidFill>
              <a:latin typeface="Times New Roman" pitchFamily="18" charset="0"/>
              <a:cs typeface="Times New Roman" pitchFamily="18" charset="0"/>
            </a:rPr>
            <a:t>Regulatory Framework</a:t>
          </a:r>
          <a:endParaRPr lang="en-US" sz="1050" kern="1200" dirty="0">
            <a:solidFill>
              <a:srgbClr val="000000"/>
            </a:solidFill>
            <a:latin typeface="Times New Roman" pitchFamily="18" charset="0"/>
            <a:cs typeface="Times New Roman" pitchFamily="18" charset="0"/>
          </a:endParaRPr>
        </a:p>
      </dsp:txBody>
      <dsp:txXfrm>
        <a:off x="1868272" y="0"/>
        <a:ext cx="1364084" cy="457200"/>
      </dsp:txXfrm>
    </dsp:sp>
    <dsp:sp modelId="{7AE7F55A-89BC-48F6-8776-867F6CC30D4D}">
      <dsp:nvSpPr>
        <dsp:cNvPr id="0" name=""/>
        <dsp:cNvSpPr/>
      </dsp:nvSpPr>
      <dsp:spPr>
        <a:xfrm>
          <a:off x="4919513" y="0"/>
          <a:ext cx="1821284" cy="457200"/>
        </a:xfrm>
        <a:prstGeom prst="chevron">
          <a:avLst/>
        </a:prstGeom>
        <a:solidFill>
          <a:schemeClr val="accent1">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006" tIns="14669" rIns="14669" bIns="14669" numCol="1" spcCol="1270" anchor="ctr" anchorCtr="0">
          <a:noAutofit/>
        </a:bodyPr>
        <a:lstStyle/>
        <a:p>
          <a:pPr lvl="0" algn="ctr" defTabSz="466725">
            <a:lnSpc>
              <a:spcPct val="90000"/>
            </a:lnSpc>
            <a:spcBef>
              <a:spcPct val="0"/>
            </a:spcBef>
            <a:spcAft>
              <a:spcPct val="35000"/>
            </a:spcAft>
          </a:pPr>
          <a:r>
            <a:rPr lang="en-US" sz="1050" b="0" kern="1200" dirty="0" smtClean="0">
              <a:solidFill>
                <a:srgbClr val="000000"/>
              </a:solidFill>
              <a:latin typeface="Times New Roman" pitchFamily="18" charset="0"/>
              <a:cs typeface="Times New Roman" pitchFamily="18" charset="0"/>
            </a:rPr>
            <a:t>Capital Market Analysis </a:t>
          </a:r>
          <a:endParaRPr lang="en-US" sz="1050" b="0" kern="1200" dirty="0">
            <a:solidFill>
              <a:srgbClr val="000000"/>
            </a:solidFill>
            <a:latin typeface="Times New Roman" pitchFamily="18" charset="0"/>
            <a:cs typeface="Times New Roman" pitchFamily="18" charset="0"/>
          </a:endParaRPr>
        </a:p>
      </dsp:txBody>
      <dsp:txXfrm>
        <a:off x="5148113" y="0"/>
        <a:ext cx="1364084" cy="457200"/>
      </dsp:txXfrm>
    </dsp:sp>
    <dsp:sp modelId="{FF8D8F74-FF35-4C67-A210-2C83B076D239}">
      <dsp:nvSpPr>
        <dsp:cNvPr id="0" name=""/>
        <dsp:cNvSpPr/>
      </dsp:nvSpPr>
      <dsp:spPr>
        <a:xfrm>
          <a:off x="6558669" y="0"/>
          <a:ext cx="1821284" cy="457200"/>
        </a:xfrm>
        <a:prstGeom prst="chevron">
          <a:avLst/>
        </a:prstGeom>
        <a:solidFill>
          <a:schemeClr val="accent1">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006" tIns="14669" rIns="14669" bIns="14669" numCol="1" spcCol="1270" anchor="ctr" anchorCtr="0">
          <a:noAutofit/>
        </a:bodyPr>
        <a:lstStyle/>
        <a:p>
          <a:pPr lvl="0" algn="ctr" defTabSz="466725">
            <a:lnSpc>
              <a:spcPct val="90000"/>
            </a:lnSpc>
            <a:spcBef>
              <a:spcPct val="0"/>
            </a:spcBef>
            <a:spcAft>
              <a:spcPct val="35000"/>
            </a:spcAft>
          </a:pPr>
          <a:r>
            <a:rPr lang="en-US" sz="1050" kern="1200" dirty="0" smtClean="0">
              <a:solidFill>
                <a:srgbClr val="000000"/>
              </a:solidFill>
              <a:latin typeface="Times New Roman" pitchFamily="18" charset="0"/>
              <a:cs typeface="Times New Roman" pitchFamily="18" charset="0"/>
            </a:rPr>
            <a:t>Upcoming Developments</a:t>
          </a:r>
          <a:endParaRPr lang="en-US" sz="1050" kern="1200" dirty="0">
            <a:solidFill>
              <a:srgbClr val="000000"/>
            </a:solidFill>
            <a:latin typeface="Times New Roman" pitchFamily="18" charset="0"/>
            <a:cs typeface="Times New Roman" pitchFamily="18" charset="0"/>
          </a:endParaRPr>
        </a:p>
      </dsp:txBody>
      <dsp:txXfrm>
        <a:off x="6787269" y="0"/>
        <a:ext cx="1364084" cy="45720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43D4737-1C21-408E-BA27-F0BEB9A20453}">
      <dsp:nvSpPr>
        <dsp:cNvPr id="0" name=""/>
        <dsp:cNvSpPr/>
      </dsp:nvSpPr>
      <dsp:spPr>
        <a:xfrm>
          <a:off x="2102" y="0"/>
          <a:ext cx="1870955" cy="533400"/>
        </a:xfrm>
        <a:prstGeom prst="chevron">
          <a:avLst/>
        </a:prstGeom>
        <a:solidFill>
          <a:schemeClr val="accent1">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21336" rIns="21336" bIns="21336" numCol="1" spcCol="1270" anchor="ctr" anchorCtr="0">
          <a:noAutofit/>
        </a:bodyPr>
        <a:lstStyle/>
        <a:p>
          <a:pPr lvl="0" algn="ctr" defTabSz="711200">
            <a:lnSpc>
              <a:spcPct val="90000"/>
            </a:lnSpc>
            <a:spcBef>
              <a:spcPct val="0"/>
            </a:spcBef>
            <a:spcAft>
              <a:spcPct val="35000"/>
            </a:spcAft>
          </a:pPr>
          <a:r>
            <a:rPr lang="en-US" sz="1600" kern="1200" dirty="0" smtClean="0">
              <a:solidFill>
                <a:srgbClr val="000000"/>
              </a:solidFill>
              <a:latin typeface="Times New Roman" pitchFamily="18" charset="0"/>
              <a:cs typeface="Times New Roman" pitchFamily="18" charset="0"/>
            </a:rPr>
            <a:t>Capital Market Institutes</a:t>
          </a:r>
          <a:endParaRPr lang="en-US" sz="1600" kern="1200" dirty="0">
            <a:solidFill>
              <a:srgbClr val="000000"/>
            </a:solidFill>
            <a:latin typeface="Times New Roman" pitchFamily="18" charset="0"/>
            <a:cs typeface="Times New Roman" pitchFamily="18" charset="0"/>
          </a:endParaRPr>
        </a:p>
      </dsp:txBody>
      <dsp:txXfrm>
        <a:off x="268802" y="0"/>
        <a:ext cx="1337555" cy="533400"/>
      </dsp:txXfrm>
    </dsp:sp>
    <dsp:sp modelId="{0D6DE46A-E265-4C2F-8F65-F35556C2C938}">
      <dsp:nvSpPr>
        <dsp:cNvPr id="0" name=""/>
        <dsp:cNvSpPr/>
      </dsp:nvSpPr>
      <dsp:spPr>
        <a:xfrm>
          <a:off x="3371393" y="0"/>
          <a:ext cx="1870955" cy="533400"/>
        </a:xfrm>
        <a:prstGeom prst="chevron">
          <a:avLst/>
        </a:prstGeom>
        <a:solidFill>
          <a:srgbClr val="00008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21336" rIns="21336" bIns="21336" numCol="1" spcCol="1270" anchor="ctr" anchorCtr="0">
          <a:noAutofit/>
        </a:bodyPr>
        <a:lstStyle/>
        <a:p>
          <a:pPr lvl="0" algn="ctr" defTabSz="711200">
            <a:lnSpc>
              <a:spcPct val="90000"/>
            </a:lnSpc>
            <a:spcBef>
              <a:spcPct val="0"/>
            </a:spcBef>
            <a:spcAft>
              <a:spcPct val="35000"/>
            </a:spcAft>
          </a:pPr>
          <a:r>
            <a:rPr lang="en-US" sz="1600" kern="1200" dirty="0" smtClean="0">
              <a:solidFill>
                <a:schemeClr val="bg1"/>
              </a:solidFill>
              <a:latin typeface="Times New Roman" pitchFamily="18" charset="0"/>
              <a:cs typeface="Times New Roman" pitchFamily="18" charset="0"/>
            </a:rPr>
            <a:t>Brokerage Industry</a:t>
          </a:r>
          <a:endParaRPr lang="en-US" sz="1600" kern="1200" dirty="0">
            <a:solidFill>
              <a:schemeClr val="bg1"/>
            </a:solidFill>
            <a:latin typeface="Times New Roman" pitchFamily="18" charset="0"/>
            <a:cs typeface="Times New Roman" pitchFamily="18" charset="0"/>
          </a:endParaRPr>
        </a:p>
      </dsp:txBody>
      <dsp:txXfrm>
        <a:off x="3638093" y="0"/>
        <a:ext cx="1337555" cy="533400"/>
      </dsp:txXfrm>
    </dsp:sp>
    <dsp:sp modelId="{285E8652-43FE-45D6-8050-ECE3F95AF7F1}">
      <dsp:nvSpPr>
        <dsp:cNvPr id="0" name=""/>
        <dsp:cNvSpPr/>
      </dsp:nvSpPr>
      <dsp:spPr>
        <a:xfrm>
          <a:off x="1684390" y="0"/>
          <a:ext cx="1870955" cy="533400"/>
        </a:xfrm>
        <a:prstGeom prst="chevron">
          <a:avLst/>
        </a:prstGeom>
        <a:solidFill>
          <a:schemeClr val="accent1">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21336" rIns="21336" bIns="21336" numCol="1" spcCol="1270" anchor="ctr" anchorCtr="0">
          <a:noAutofit/>
        </a:bodyPr>
        <a:lstStyle/>
        <a:p>
          <a:pPr lvl="0" algn="ctr" defTabSz="711200">
            <a:lnSpc>
              <a:spcPct val="90000"/>
            </a:lnSpc>
            <a:spcBef>
              <a:spcPct val="0"/>
            </a:spcBef>
            <a:spcAft>
              <a:spcPct val="35000"/>
            </a:spcAft>
          </a:pPr>
          <a:r>
            <a:rPr lang="en-US" sz="1600" kern="1200" dirty="0" smtClean="0">
              <a:solidFill>
                <a:srgbClr val="000000"/>
              </a:solidFill>
              <a:latin typeface="Times New Roman" pitchFamily="18" charset="0"/>
              <a:cs typeface="Times New Roman" pitchFamily="18" charset="0"/>
            </a:rPr>
            <a:t>Regulatory Framework</a:t>
          </a:r>
          <a:endParaRPr lang="en-US" sz="1600" kern="1200" dirty="0">
            <a:solidFill>
              <a:srgbClr val="000000"/>
            </a:solidFill>
            <a:latin typeface="Times New Roman" pitchFamily="18" charset="0"/>
            <a:cs typeface="Times New Roman" pitchFamily="18" charset="0"/>
          </a:endParaRPr>
        </a:p>
      </dsp:txBody>
      <dsp:txXfrm>
        <a:off x="1951090" y="0"/>
        <a:ext cx="1337555" cy="533400"/>
      </dsp:txXfrm>
    </dsp:sp>
    <dsp:sp modelId="{7AE7F55A-89BC-48F6-8776-867F6CC30D4D}">
      <dsp:nvSpPr>
        <dsp:cNvPr id="0" name=""/>
        <dsp:cNvSpPr/>
      </dsp:nvSpPr>
      <dsp:spPr>
        <a:xfrm>
          <a:off x="5053682" y="0"/>
          <a:ext cx="1870955" cy="533400"/>
        </a:xfrm>
        <a:prstGeom prst="chevron">
          <a:avLst/>
        </a:prstGeom>
        <a:solidFill>
          <a:schemeClr val="accent1">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21336" rIns="21336" bIns="21336" numCol="1" spcCol="1270" anchor="ctr" anchorCtr="0">
          <a:noAutofit/>
        </a:bodyPr>
        <a:lstStyle/>
        <a:p>
          <a:pPr lvl="0" algn="ctr" defTabSz="711200">
            <a:lnSpc>
              <a:spcPct val="90000"/>
            </a:lnSpc>
            <a:spcBef>
              <a:spcPct val="0"/>
            </a:spcBef>
            <a:spcAft>
              <a:spcPct val="35000"/>
            </a:spcAft>
          </a:pPr>
          <a:r>
            <a:rPr lang="en-US" sz="1600" b="0" kern="1200" dirty="0" smtClean="0">
              <a:solidFill>
                <a:srgbClr val="000000"/>
              </a:solidFill>
              <a:latin typeface="Times New Roman" pitchFamily="18" charset="0"/>
              <a:cs typeface="Times New Roman" pitchFamily="18" charset="0"/>
            </a:rPr>
            <a:t>Capital Market Analysis </a:t>
          </a:r>
          <a:endParaRPr lang="en-US" sz="1600" b="0" kern="1200" dirty="0">
            <a:solidFill>
              <a:srgbClr val="000000"/>
            </a:solidFill>
            <a:latin typeface="Times New Roman" pitchFamily="18" charset="0"/>
            <a:cs typeface="Times New Roman" pitchFamily="18" charset="0"/>
          </a:endParaRPr>
        </a:p>
      </dsp:txBody>
      <dsp:txXfrm>
        <a:off x="5320382" y="0"/>
        <a:ext cx="1337555" cy="533400"/>
      </dsp:txXfrm>
    </dsp:sp>
    <dsp:sp modelId="{FF8D8F74-FF35-4C67-A210-2C83B076D239}">
      <dsp:nvSpPr>
        <dsp:cNvPr id="0" name=""/>
        <dsp:cNvSpPr/>
      </dsp:nvSpPr>
      <dsp:spPr>
        <a:xfrm>
          <a:off x="6737542" y="0"/>
          <a:ext cx="1870955" cy="533400"/>
        </a:xfrm>
        <a:prstGeom prst="chevron">
          <a:avLst/>
        </a:prstGeom>
        <a:solidFill>
          <a:schemeClr val="accent1">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21336" rIns="21336" bIns="21336" numCol="1" spcCol="1270" anchor="ctr" anchorCtr="0">
          <a:noAutofit/>
        </a:bodyPr>
        <a:lstStyle/>
        <a:p>
          <a:pPr lvl="0" algn="ctr" defTabSz="711200">
            <a:lnSpc>
              <a:spcPct val="90000"/>
            </a:lnSpc>
            <a:spcBef>
              <a:spcPct val="0"/>
            </a:spcBef>
            <a:spcAft>
              <a:spcPct val="35000"/>
            </a:spcAft>
          </a:pPr>
          <a:r>
            <a:rPr lang="en-US" sz="1600" kern="1200" dirty="0" smtClean="0">
              <a:solidFill>
                <a:srgbClr val="000000"/>
              </a:solidFill>
              <a:latin typeface="Times New Roman" pitchFamily="18" charset="0"/>
              <a:cs typeface="Times New Roman" pitchFamily="18" charset="0"/>
            </a:rPr>
            <a:t>Upcoming Developments</a:t>
          </a:r>
          <a:endParaRPr lang="en-US" sz="1600" kern="1200" dirty="0">
            <a:solidFill>
              <a:srgbClr val="000000"/>
            </a:solidFill>
            <a:latin typeface="Times New Roman" pitchFamily="18" charset="0"/>
            <a:cs typeface="Times New Roman" pitchFamily="18" charset="0"/>
          </a:endParaRPr>
        </a:p>
      </dsp:txBody>
      <dsp:txXfrm>
        <a:off x="7004242" y="0"/>
        <a:ext cx="1337555" cy="53340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43D4737-1C21-408E-BA27-F0BEB9A20453}">
      <dsp:nvSpPr>
        <dsp:cNvPr id="0" name=""/>
        <dsp:cNvSpPr/>
      </dsp:nvSpPr>
      <dsp:spPr>
        <a:xfrm>
          <a:off x="2102" y="0"/>
          <a:ext cx="1870955" cy="533400"/>
        </a:xfrm>
        <a:prstGeom prst="chevron">
          <a:avLst/>
        </a:prstGeom>
        <a:solidFill>
          <a:schemeClr val="accent1">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21336" rIns="21336" bIns="21336" numCol="1" spcCol="1270" anchor="ctr" anchorCtr="0">
          <a:noAutofit/>
        </a:bodyPr>
        <a:lstStyle/>
        <a:p>
          <a:pPr lvl="0" algn="ctr" defTabSz="711200">
            <a:lnSpc>
              <a:spcPct val="90000"/>
            </a:lnSpc>
            <a:spcBef>
              <a:spcPct val="0"/>
            </a:spcBef>
            <a:spcAft>
              <a:spcPct val="35000"/>
            </a:spcAft>
          </a:pPr>
          <a:r>
            <a:rPr lang="en-US" sz="1600" kern="1200" dirty="0" smtClean="0">
              <a:solidFill>
                <a:srgbClr val="000000"/>
              </a:solidFill>
              <a:latin typeface="Times New Roman" pitchFamily="18" charset="0"/>
              <a:cs typeface="Times New Roman" pitchFamily="18" charset="0"/>
            </a:rPr>
            <a:t>Capital Market Institutes</a:t>
          </a:r>
          <a:endParaRPr lang="en-US" sz="1600" kern="1200" dirty="0">
            <a:solidFill>
              <a:srgbClr val="000000"/>
            </a:solidFill>
            <a:latin typeface="Times New Roman" pitchFamily="18" charset="0"/>
            <a:cs typeface="Times New Roman" pitchFamily="18" charset="0"/>
          </a:endParaRPr>
        </a:p>
      </dsp:txBody>
      <dsp:txXfrm>
        <a:off x="268802" y="0"/>
        <a:ext cx="1337555" cy="533400"/>
      </dsp:txXfrm>
    </dsp:sp>
    <dsp:sp modelId="{0D6DE46A-E265-4C2F-8F65-F35556C2C938}">
      <dsp:nvSpPr>
        <dsp:cNvPr id="0" name=""/>
        <dsp:cNvSpPr/>
      </dsp:nvSpPr>
      <dsp:spPr>
        <a:xfrm>
          <a:off x="3371393" y="0"/>
          <a:ext cx="1870955" cy="533400"/>
        </a:xfrm>
        <a:prstGeom prst="chevron">
          <a:avLst/>
        </a:prstGeom>
        <a:solidFill>
          <a:schemeClr val="accent1">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21336" rIns="21336" bIns="21336" numCol="1" spcCol="1270" anchor="ctr" anchorCtr="0">
          <a:noAutofit/>
        </a:bodyPr>
        <a:lstStyle/>
        <a:p>
          <a:pPr lvl="0" algn="ctr" defTabSz="711200">
            <a:lnSpc>
              <a:spcPct val="90000"/>
            </a:lnSpc>
            <a:spcBef>
              <a:spcPct val="0"/>
            </a:spcBef>
            <a:spcAft>
              <a:spcPct val="35000"/>
            </a:spcAft>
          </a:pPr>
          <a:r>
            <a:rPr lang="en-US" sz="1600" kern="1200" dirty="0" smtClean="0">
              <a:solidFill>
                <a:srgbClr val="000000"/>
              </a:solidFill>
              <a:latin typeface="Times New Roman" pitchFamily="18" charset="0"/>
              <a:cs typeface="Times New Roman" pitchFamily="18" charset="0"/>
            </a:rPr>
            <a:t>Brokerage Industry</a:t>
          </a:r>
          <a:endParaRPr lang="en-US" sz="1600" kern="1200" dirty="0">
            <a:solidFill>
              <a:srgbClr val="000000"/>
            </a:solidFill>
            <a:latin typeface="Times New Roman" pitchFamily="18" charset="0"/>
            <a:cs typeface="Times New Roman" pitchFamily="18" charset="0"/>
          </a:endParaRPr>
        </a:p>
      </dsp:txBody>
      <dsp:txXfrm>
        <a:off x="3638093" y="0"/>
        <a:ext cx="1337555" cy="533400"/>
      </dsp:txXfrm>
    </dsp:sp>
    <dsp:sp modelId="{285E8652-43FE-45D6-8050-ECE3F95AF7F1}">
      <dsp:nvSpPr>
        <dsp:cNvPr id="0" name=""/>
        <dsp:cNvSpPr/>
      </dsp:nvSpPr>
      <dsp:spPr>
        <a:xfrm>
          <a:off x="1684390" y="0"/>
          <a:ext cx="1870955" cy="533400"/>
        </a:xfrm>
        <a:prstGeom prst="chevron">
          <a:avLst/>
        </a:prstGeom>
        <a:solidFill>
          <a:schemeClr val="accent1">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21336" rIns="21336" bIns="21336" numCol="1" spcCol="1270" anchor="ctr" anchorCtr="0">
          <a:noAutofit/>
        </a:bodyPr>
        <a:lstStyle/>
        <a:p>
          <a:pPr lvl="0" algn="ctr" defTabSz="711200">
            <a:lnSpc>
              <a:spcPct val="90000"/>
            </a:lnSpc>
            <a:spcBef>
              <a:spcPct val="0"/>
            </a:spcBef>
            <a:spcAft>
              <a:spcPct val="35000"/>
            </a:spcAft>
          </a:pPr>
          <a:r>
            <a:rPr lang="en-US" sz="1600" kern="1200" dirty="0" smtClean="0">
              <a:solidFill>
                <a:srgbClr val="000000"/>
              </a:solidFill>
              <a:latin typeface="Times New Roman" pitchFamily="18" charset="0"/>
              <a:cs typeface="Times New Roman" pitchFamily="18" charset="0"/>
            </a:rPr>
            <a:t>Regulatory Framework</a:t>
          </a:r>
          <a:endParaRPr lang="en-US" sz="1600" kern="1200" dirty="0">
            <a:solidFill>
              <a:srgbClr val="000000"/>
            </a:solidFill>
            <a:latin typeface="Times New Roman" pitchFamily="18" charset="0"/>
            <a:cs typeface="Times New Roman" pitchFamily="18" charset="0"/>
          </a:endParaRPr>
        </a:p>
      </dsp:txBody>
      <dsp:txXfrm>
        <a:off x="1951090" y="0"/>
        <a:ext cx="1337555" cy="533400"/>
      </dsp:txXfrm>
    </dsp:sp>
    <dsp:sp modelId="{7AE7F55A-89BC-48F6-8776-867F6CC30D4D}">
      <dsp:nvSpPr>
        <dsp:cNvPr id="0" name=""/>
        <dsp:cNvSpPr/>
      </dsp:nvSpPr>
      <dsp:spPr>
        <a:xfrm>
          <a:off x="5053682" y="0"/>
          <a:ext cx="1870955" cy="533400"/>
        </a:xfrm>
        <a:prstGeom prst="chevron">
          <a:avLst/>
        </a:prstGeom>
        <a:solidFill>
          <a:srgbClr val="00008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21336" rIns="21336" bIns="21336" numCol="1" spcCol="1270" anchor="ctr" anchorCtr="0">
          <a:noAutofit/>
        </a:bodyPr>
        <a:lstStyle/>
        <a:p>
          <a:pPr lvl="0" algn="ctr" defTabSz="711200">
            <a:lnSpc>
              <a:spcPct val="90000"/>
            </a:lnSpc>
            <a:spcBef>
              <a:spcPct val="0"/>
            </a:spcBef>
            <a:spcAft>
              <a:spcPct val="35000"/>
            </a:spcAft>
          </a:pPr>
          <a:r>
            <a:rPr lang="en-US" sz="1600" b="0" kern="1200" dirty="0" smtClean="0">
              <a:solidFill>
                <a:schemeClr val="bg1"/>
              </a:solidFill>
              <a:latin typeface="Times New Roman" pitchFamily="18" charset="0"/>
              <a:cs typeface="Times New Roman" pitchFamily="18" charset="0"/>
            </a:rPr>
            <a:t>Capital Market Analysis </a:t>
          </a:r>
          <a:endParaRPr lang="en-US" sz="1600" b="0" kern="1200" dirty="0">
            <a:solidFill>
              <a:schemeClr val="bg1"/>
            </a:solidFill>
            <a:latin typeface="Times New Roman" pitchFamily="18" charset="0"/>
            <a:cs typeface="Times New Roman" pitchFamily="18" charset="0"/>
          </a:endParaRPr>
        </a:p>
      </dsp:txBody>
      <dsp:txXfrm>
        <a:off x="5320382" y="0"/>
        <a:ext cx="1337555" cy="533400"/>
      </dsp:txXfrm>
    </dsp:sp>
    <dsp:sp modelId="{FF8D8F74-FF35-4C67-A210-2C83B076D239}">
      <dsp:nvSpPr>
        <dsp:cNvPr id="0" name=""/>
        <dsp:cNvSpPr/>
      </dsp:nvSpPr>
      <dsp:spPr>
        <a:xfrm>
          <a:off x="6737542" y="0"/>
          <a:ext cx="1870955" cy="533400"/>
        </a:xfrm>
        <a:prstGeom prst="chevron">
          <a:avLst/>
        </a:prstGeom>
        <a:solidFill>
          <a:schemeClr val="accent1">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21336" rIns="21336" bIns="21336" numCol="1" spcCol="1270" anchor="ctr" anchorCtr="0">
          <a:noAutofit/>
        </a:bodyPr>
        <a:lstStyle/>
        <a:p>
          <a:pPr lvl="0" algn="ctr" defTabSz="711200">
            <a:lnSpc>
              <a:spcPct val="90000"/>
            </a:lnSpc>
            <a:spcBef>
              <a:spcPct val="0"/>
            </a:spcBef>
            <a:spcAft>
              <a:spcPct val="35000"/>
            </a:spcAft>
          </a:pPr>
          <a:r>
            <a:rPr lang="en-US" sz="1600" kern="1200" dirty="0" smtClean="0">
              <a:solidFill>
                <a:srgbClr val="000000"/>
              </a:solidFill>
              <a:latin typeface="Times New Roman" pitchFamily="18" charset="0"/>
              <a:cs typeface="Times New Roman" pitchFamily="18" charset="0"/>
            </a:rPr>
            <a:t>Upcoming Developments</a:t>
          </a:r>
          <a:endParaRPr lang="en-US" sz="1600" kern="1200" dirty="0">
            <a:solidFill>
              <a:srgbClr val="000000"/>
            </a:solidFill>
            <a:latin typeface="Times New Roman" pitchFamily="18" charset="0"/>
            <a:cs typeface="Times New Roman" pitchFamily="18" charset="0"/>
          </a:endParaRPr>
        </a:p>
      </dsp:txBody>
      <dsp:txXfrm>
        <a:off x="7004242" y="0"/>
        <a:ext cx="1337555" cy="533400"/>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43D4737-1C21-408E-BA27-F0BEB9A20453}">
      <dsp:nvSpPr>
        <dsp:cNvPr id="0" name=""/>
        <dsp:cNvSpPr/>
      </dsp:nvSpPr>
      <dsp:spPr>
        <a:xfrm>
          <a:off x="2102" y="0"/>
          <a:ext cx="1870955" cy="457200"/>
        </a:xfrm>
        <a:prstGeom prst="chevron">
          <a:avLst/>
        </a:prstGeom>
        <a:solidFill>
          <a:schemeClr val="accent1">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008" tIns="20003" rIns="20003" bIns="20003" numCol="1" spcCol="1270" anchor="ctr" anchorCtr="0">
          <a:noAutofit/>
        </a:bodyPr>
        <a:lstStyle/>
        <a:p>
          <a:pPr lvl="0" algn="ctr" defTabSz="666750">
            <a:lnSpc>
              <a:spcPct val="90000"/>
            </a:lnSpc>
            <a:spcBef>
              <a:spcPct val="0"/>
            </a:spcBef>
            <a:spcAft>
              <a:spcPct val="35000"/>
            </a:spcAft>
          </a:pPr>
          <a:r>
            <a:rPr lang="en-US" sz="1500" kern="1200" dirty="0" smtClean="0">
              <a:solidFill>
                <a:srgbClr val="000000"/>
              </a:solidFill>
              <a:latin typeface="Times New Roman" pitchFamily="18" charset="0"/>
              <a:cs typeface="Times New Roman" pitchFamily="18" charset="0"/>
            </a:rPr>
            <a:t>Capital Market Institutes</a:t>
          </a:r>
          <a:endParaRPr lang="en-US" sz="1500" kern="1200" dirty="0">
            <a:solidFill>
              <a:srgbClr val="000000"/>
            </a:solidFill>
            <a:latin typeface="Times New Roman" pitchFamily="18" charset="0"/>
            <a:cs typeface="Times New Roman" pitchFamily="18" charset="0"/>
          </a:endParaRPr>
        </a:p>
      </dsp:txBody>
      <dsp:txXfrm>
        <a:off x="230702" y="0"/>
        <a:ext cx="1413755" cy="457200"/>
      </dsp:txXfrm>
    </dsp:sp>
    <dsp:sp modelId="{0D6DE46A-E265-4C2F-8F65-F35556C2C938}">
      <dsp:nvSpPr>
        <dsp:cNvPr id="0" name=""/>
        <dsp:cNvSpPr/>
      </dsp:nvSpPr>
      <dsp:spPr>
        <a:xfrm>
          <a:off x="3371393" y="0"/>
          <a:ext cx="1870955" cy="457200"/>
        </a:xfrm>
        <a:prstGeom prst="chevron">
          <a:avLst/>
        </a:prstGeom>
        <a:solidFill>
          <a:schemeClr val="accent1">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008" tIns="20003" rIns="20003" bIns="20003" numCol="1" spcCol="1270" anchor="ctr" anchorCtr="0">
          <a:noAutofit/>
        </a:bodyPr>
        <a:lstStyle/>
        <a:p>
          <a:pPr lvl="0" algn="ctr" defTabSz="666750">
            <a:lnSpc>
              <a:spcPct val="90000"/>
            </a:lnSpc>
            <a:spcBef>
              <a:spcPct val="0"/>
            </a:spcBef>
            <a:spcAft>
              <a:spcPct val="35000"/>
            </a:spcAft>
          </a:pPr>
          <a:r>
            <a:rPr lang="en-US" sz="1500" kern="1200" dirty="0" smtClean="0">
              <a:solidFill>
                <a:srgbClr val="000000"/>
              </a:solidFill>
              <a:latin typeface="Times New Roman" pitchFamily="18" charset="0"/>
              <a:cs typeface="Times New Roman" pitchFamily="18" charset="0"/>
            </a:rPr>
            <a:t>Brokerage Industry</a:t>
          </a:r>
          <a:endParaRPr lang="en-US" sz="1500" kern="1200" dirty="0">
            <a:solidFill>
              <a:srgbClr val="000000"/>
            </a:solidFill>
            <a:latin typeface="Times New Roman" pitchFamily="18" charset="0"/>
            <a:cs typeface="Times New Roman" pitchFamily="18" charset="0"/>
          </a:endParaRPr>
        </a:p>
      </dsp:txBody>
      <dsp:txXfrm>
        <a:off x="3599993" y="0"/>
        <a:ext cx="1413755" cy="457200"/>
      </dsp:txXfrm>
    </dsp:sp>
    <dsp:sp modelId="{285E8652-43FE-45D6-8050-ECE3F95AF7F1}">
      <dsp:nvSpPr>
        <dsp:cNvPr id="0" name=""/>
        <dsp:cNvSpPr/>
      </dsp:nvSpPr>
      <dsp:spPr>
        <a:xfrm>
          <a:off x="1684390" y="0"/>
          <a:ext cx="1870955" cy="457200"/>
        </a:xfrm>
        <a:prstGeom prst="chevron">
          <a:avLst/>
        </a:prstGeom>
        <a:solidFill>
          <a:schemeClr val="accent1">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008" tIns="20003" rIns="20003" bIns="20003" numCol="1" spcCol="1270" anchor="ctr" anchorCtr="0">
          <a:noAutofit/>
        </a:bodyPr>
        <a:lstStyle/>
        <a:p>
          <a:pPr lvl="0" algn="ctr" defTabSz="666750">
            <a:lnSpc>
              <a:spcPct val="90000"/>
            </a:lnSpc>
            <a:spcBef>
              <a:spcPct val="0"/>
            </a:spcBef>
            <a:spcAft>
              <a:spcPct val="35000"/>
            </a:spcAft>
          </a:pPr>
          <a:r>
            <a:rPr lang="en-US" sz="1500" kern="1200" dirty="0" smtClean="0">
              <a:solidFill>
                <a:srgbClr val="000000"/>
              </a:solidFill>
              <a:latin typeface="Times New Roman" pitchFamily="18" charset="0"/>
              <a:cs typeface="Times New Roman" pitchFamily="18" charset="0"/>
            </a:rPr>
            <a:t>Regulatory Framework</a:t>
          </a:r>
          <a:endParaRPr lang="en-US" sz="1500" kern="1200" dirty="0">
            <a:solidFill>
              <a:srgbClr val="000000"/>
            </a:solidFill>
            <a:latin typeface="Times New Roman" pitchFamily="18" charset="0"/>
            <a:cs typeface="Times New Roman" pitchFamily="18" charset="0"/>
          </a:endParaRPr>
        </a:p>
      </dsp:txBody>
      <dsp:txXfrm>
        <a:off x="1912990" y="0"/>
        <a:ext cx="1413755" cy="457200"/>
      </dsp:txXfrm>
    </dsp:sp>
    <dsp:sp modelId="{7AE7F55A-89BC-48F6-8776-867F6CC30D4D}">
      <dsp:nvSpPr>
        <dsp:cNvPr id="0" name=""/>
        <dsp:cNvSpPr/>
      </dsp:nvSpPr>
      <dsp:spPr>
        <a:xfrm>
          <a:off x="5053682" y="0"/>
          <a:ext cx="1870955" cy="457200"/>
        </a:xfrm>
        <a:prstGeom prst="chevron">
          <a:avLst/>
        </a:prstGeom>
        <a:solidFill>
          <a:srgbClr val="00008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008" tIns="20003" rIns="20003" bIns="20003" numCol="1" spcCol="1270" anchor="ctr" anchorCtr="0">
          <a:noAutofit/>
        </a:bodyPr>
        <a:lstStyle/>
        <a:p>
          <a:pPr lvl="0" algn="ctr" defTabSz="666750">
            <a:lnSpc>
              <a:spcPct val="90000"/>
            </a:lnSpc>
            <a:spcBef>
              <a:spcPct val="0"/>
            </a:spcBef>
            <a:spcAft>
              <a:spcPct val="35000"/>
            </a:spcAft>
          </a:pPr>
          <a:r>
            <a:rPr lang="en-US" sz="1500" b="0" kern="1200" dirty="0" smtClean="0">
              <a:solidFill>
                <a:schemeClr val="bg1"/>
              </a:solidFill>
              <a:latin typeface="Times New Roman" pitchFamily="18" charset="0"/>
              <a:cs typeface="Times New Roman" pitchFamily="18" charset="0"/>
            </a:rPr>
            <a:t>Capital Market Analysis </a:t>
          </a:r>
          <a:endParaRPr lang="en-US" sz="1500" b="0" kern="1200" dirty="0">
            <a:solidFill>
              <a:schemeClr val="bg1"/>
            </a:solidFill>
            <a:latin typeface="Times New Roman" pitchFamily="18" charset="0"/>
            <a:cs typeface="Times New Roman" pitchFamily="18" charset="0"/>
          </a:endParaRPr>
        </a:p>
      </dsp:txBody>
      <dsp:txXfrm>
        <a:off x="5282282" y="0"/>
        <a:ext cx="1413755" cy="457200"/>
      </dsp:txXfrm>
    </dsp:sp>
    <dsp:sp modelId="{FF8D8F74-FF35-4C67-A210-2C83B076D239}">
      <dsp:nvSpPr>
        <dsp:cNvPr id="0" name=""/>
        <dsp:cNvSpPr/>
      </dsp:nvSpPr>
      <dsp:spPr>
        <a:xfrm>
          <a:off x="6737542" y="0"/>
          <a:ext cx="1870955" cy="457200"/>
        </a:xfrm>
        <a:prstGeom prst="chevron">
          <a:avLst/>
        </a:prstGeom>
        <a:solidFill>
          <a:schemeClr val="accent1">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008" tIns="20003" rIns="20003" bIns="20003" numCol="1" spcCol="1270" anchor="ctr" anchorCtr="0">
          <a:noAutofit/>
        </a:bodyPr>
        <a:lstStyle/>
        <a:p>
          <a:pPr lvl="0" algn="ctr" defTabSz="666750">
            <a:lnSpc>
              <a:spcPct val="90000"/>
            </a:lnSpc>
            <a:spcBef>
              <a:spcPct val="0"/>
            </a:spcBef>
            <a:spcAft>
              <a:spcPct val="35000"/>
            </a:spcAft>
          </a:pPr>
          <a:r>
            <a:rPr lang="en-US" sz="1500" kern="1200" dirty="0" smtClean="0">
              <a:solidFill>
                <a:srgbClr val="000000"/>
              </a:solidFill>
              <a:latin typeface="Times New Roman" pitchFamily="18" charset="0"/>
              <a:cs typeface="Times New Roman" pitchFamily="18" charset="0"/>
            </a:rPr>
            <a:t>Upcoming Developments</a:t>
          </a:r>
          <a:endParaRPr lang="en-US" sz="1500" kern="1200" dirty="0">
            <a:solidFill>
              <a:srgbClr val="000000"/>
            </a:solidFill>
            <a:latin typeface="Times New Roman" pitchFamily="18" charset="0"/>
            <a:cs typeface="Times New Roman" pitchFamily="18" charset="0"/>
          </a:endParaRPr>
        </a:p>
      </dsp:txBody>
      <dsp:txXfrm>
        <a:off x="6966142" y="0"/>
        <a:ext cx="1413755" cy="457200"/>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43D4737-1C21-408E-BA27-F0BEB9A20453}">
      <dsp:nvSpPr>
        <dsp:cNvPr id="0" name=""/>
        <dsp:cNvSpPr/>
      </dsp:nvSpPr>
      <dsp:spPr>
        <a:xfrm>
          <a:off x="2064" y="0"/>
          <a:ext cx="1837841" cy="533400"/>
        </a:xfrm>
        <a:prstGeom prst="chevron">
          <a:avLst/>
        </a:prstGeom>
        <a:solidFill>
          <a:schemeClr val="accent1">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008" tIns="20003" rIns="20003" bIns="20003" numCol="1" spcCol="1270" anchor="ctr" anchorCtr="0">
          <a:noAutofit/>
        </a:bodyPr>
        <a:lstStyle/>
        <a:p>
          <a:pPr lvl="0" algn="ctr" defTabSz="666750">
            <a:lnSpc>
              <a:spcPct val="90000"/>
            </a:lnSpc>
            <a:spcBef>
              <a:spcPct val="0"/>
            </a:spcBef>
            <a:spcAft>
              <a:spcPct val="35000"/>
            </a:spcAft>
          </a:pPr>
          <a:r>
            <a:rPr lang="en-US" sz="1500" kern="1200" dirty="0" smtClean="0">
              <a:solidFill>
                <a:srgbClr val="000000"/>
              </a:solidFill>
              <a:latin typeface="Times New Roman" pitchFamily="18" charset="0"/>
              <a:cs typeface="Times New Roman" pitchFamily="18" charset="0"/>
            </a:rPr>
            <a:t>Capital Market Institutes</a:t>
          </a:r>
          <a:endParaRPr lang="en-US" sz="1500" kern="1200" dirty="0">
            <a:solidFill>
              <a:srgbClr val="000000"/>
            </a:solidFill>
            <a:latin typeface="Times New Roman" pitchFamily="18" charset="0"/>
            <a:cs typeface="Times New Roman" pitchFamily="18" charset="0"/>
          </a:endParaRPr>
        </a:p>
      </dsp:txBody>
      <dsp:txXfrm>
        <a:off x="268764" y="0"/>
        <a:ext cx="1304441" cy="533400"/>
      </dsp:txXfrm>
    </dsp:sp>
    <dsp:sp modelId="{0D6DE46A-E265-4C2F-8F65-F35556C2C938}">
      <dsp:nvSpPr>
        <dsp:cNvPr id="0" name=""/>
        <dsp:cNvSpPr/>
      </dsp:nvSpPr>
      <dsp:spPr>
        <a:xfrm>
          <a:off x="3311723" y="0"/>
          <a:ext cx="1837841" cy="533400"/>
        </a:xfrm>
        <a:prstGeom prst="chevron">
          <a:avLst/>
        </a:prstGeom>
        <a:solidFill>
          <a:schemeClr val="accent1">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008" tIns="20003" rIns="20003" bIns="20003" numCol="1" spcCol="1270" anchor="ctr" anchorCtr="0">
          <a:noAutofit/>
        </a:bodyPr>
        <a:lstStyle/>
        <a:p>
          <a:pPr lvl="0" algn="ctr" defTabSz="666750">
            <a:lnSpc>
              <a:spcPct val="90000"/>
            </a:lnSpc>
            <a:spcBef>
              <a:spcPct val="0"/>
            </a:spcBef>
            <a:spcAft>
              <a:spcPct val="35000"/>
            </a:spcAft>
          </a:pPr>
          <a:r>
            <a:rPr lang="en-US" sz="1500" kern="1200" dirty="0" smtClean="0">
              <a:solidFill>
                <a:srgbClr val="000000"/>
              </a:solidFill>
              <a:latin typeface="Times New Roman" pitchFamily="18" charset="0"/>
              <a:cs typeface="Times New Roman" pitchFamily="18" charset="0"/>
            </a:rPr>
            <a:t>Brokerage Industry</a:t>
          </a:r>
          <a:endParaRPr lang="en-US" sz="1500" kern="1200" dirty="0">
            <a:solidFill>
              <a:srgbClr val="000000"/>
            </a:solidFill>
            <a:latin typeface="Times New Roman" pitchFamily="18" charset="0"/>
            <a:cs typeface="Times New Roman" pitchFamily="18" charset="0"/>
          </a:endParaRPr>
        </a:p>
      </dsp:txBody>
      <dsp:txXfrm>
        <a:off x="3578423" y="0"/>
        <a:ext cx="1304441" cy="533400"/>
      </dsp:txXfrm>
    </dsp:sp>
    <dsp:sp modelId="{285E8652-43FE-45D6-8050-ECE3F95AF7F1}">
      <dsp:nvSpPr>
        <dsp:cNvPr id="0" name=""/>
        <dsp:cNvSpPr/>
      </dsp:nvSpPr>
      <dsp:spPr>
        <a:xfrm>
          <a:off x="1654578" y="0"/>
          <a:ext cx="1837841" cy="533400"/>
        </a:xfrm>
        <a:prstGeom prst="chevron">
          <a:avLst/>
        </a:prstGeom>
        <a:solidFill>
          <a:schemeClr val="accent1">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008" tIns="20003" rIns="20003" bIns="20003" numCol="1" spcCol="1270" anchor="ctr" anchorCtr="0">
          <a:noAutofit/>
        </a:bodyPr>
        <a:lstStyle/>
        <a:p>
          <a:pPr lvl="0" algn="ctr" defTabSz="666750">
            <a:lnSpc>
              <a:spcPct val="90000"/>
            </a:lnSpc>
            <a:spcBef>
              <a:spcPct val="0"/>
            </a:spcBef>
            <a:spcAft>
              <a:spcPct val="35000"/>
            </a:spcAft>
          </a:pPr>
          <a:r>
            <a:rPr lang="en-US" sz="1500" kern="1200" dirty="0" smtClean="0">
              <a:solidFill>
                <a:srgbClr val="000000"/>
              </a:solidFill>
              <a:latin typeface="Times New Roman" pitchFamily="18" charset="0"/>
              <a:cs typeface="Times New Roman" pitchFamily="18" charset="0"/>
            </a:rPr>
            <a:t>Regulatory Framework</a:t>
          </a:r>
          <a:endParaRPr lang="en-US" sz="1500" kern="1200" dirty="0">
            <a:solidFill>
              <a:srgbClr val="000000"/>
            </a:solidFill>
            <a:latin typeface="Times New Roman" pitchFamily="18" charset="0"/>
            <a:cs typeface="Times New Roman" pitchFamily="18" charset="0"/>
          </a:endParaRPr>
        </a:p>
      </dsp:txBody>
      <dsp:txXfrm>
        <a:off x="1921278" y="0"/>
        <a:ext cx="1304441" cy="533400"/>
      </dsp:txXfrm>
    </dsp:sp>
    <dsp:sp modelId="{7AE7F55A-89BC-48F6-8776-867F6CC30D4D}">
      <dsp:nvSpPr>
        <dsp:cNvPr id="0" name=""/>
        <dsp:cNvSpPr/>
      </dsp:nvSpPr>
      <dsp:spPr>
        <a:xfrm>
          <a:off x="4964236" y="0"/>
          <a:ext cx="1837841" cy="533400"/>
        </a:xfrm>
        <a:prstGeom prst="chevron">
          <a:avLst/>
        </a:prstGeom>
        <a:solidFill>
          <a:srgbClr val="00008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008" tIns="20003" rIns="20003" bIns="20003" numCol="1" spcCol="1270" anchor="ctr" anchorCtr="0">
          <a:noAutofit/>
        </a:bodyPr>
        <a:lstStyle/>
        <a:p>
          <a:pPr lvl="0" algn="ctr" defTabSz="666750">
            <a:lnSpc>
              <a:spcPct val="90000"/>
            </a:lnSpc>
            <a:spcBef>
              <a:spcPct val="0"/>
            </a:spcBef>
            <a:spcAft>
              <a:spcPct val="35000"/>
            </a:spcAft>
          </a:pPr>
          <a:r>
            <a:rPr lang="en-US" sz="1500" b="0" kern="1200" dirty="0" smtClean="0">
              <a:solidFill>
                <a:schemeClr val="bg1"/>
              </a:solidFill>
              <a:latin typeface="Times New Roman" pitchFamily="18" charset="0"/>
              <a:cs typeface="Times New Roman" pitchFamily="18" charset="0"/>
            </a:rPr>
            <a:t>Capital Market Analysis </a:t>
          </a:r>
          <a:endParaRPr lang="en-US" sz="1500" b="0" kern="1200" dirty="0">
            <a:solidFill>
              <a:schemeClr val="bg1"/>
            </a:solidFill>
            <a:latin typeface="Times New Roman" pitchFamily="18" charset="0"/>
            <a:cs typeface="Times New Roman" pitchFamily="18" charset="0"/>
          </a:endParaRPr>
        </a:p>
      </dsp:txBody>
      <dsp:txXfrm>
        <a:off x="5230936" y="0"/>
        <a:ext cx="1304441" cy="533400"/>
      </dsp:txXfrm>
    </dsp:sp>
    <dsp:sp modelId="{FF8D8F74-FF35-4C67-A210-2C83B076D239}">
      <dsp:nvSpPr>
        <dsp:cNvPr id="0" name=""/>
        <dsp:cNvSpPr/>
      </dsp:nvSpPr>
      <dsp:spPr>
        <a:xfrm>
          <a:off x="6618293" y="0"/>
          <a:ext cx="1837841" cy="533400"/>
        </a:xfrm>
        <a:prstGeom prst="chevron">
          <a:avLst/>
        </a:prstGeom>
        <a:solidFill>
          <a:schemeClr val="accent1">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008" tIns="20003" rIns="20003" bIns="20003" numCol="1" spcCol="1270" anchor="ctr" anchorCtr="0">
          <a:noAutofit/>
        </a:bodyPr>
        <a:lstStyle/>
        <a:p>
          <a:pPr lvl="0" algn="ctr" defTabSz="666750">
            <a:lnSpc>
              <a:spcPct val="90000"/>
            </a:lnSpc>
            <a:spcBef>
              <a:spcPct val="0"/>
            </a:spcBef>
            <a:spcAft>
              <a:spcPct val="35000"/>
            </a:spcAft>
          </a:pPr>
          <a:r>
            <a:rPr lang="en-US" sz="1500" kern="1200" dirty="0" smtClean="0">
              <a:solidFill>
                <a:srgbClr val="000000"/>
              </a:solidFill>
              <a:latin typeface="Times New Roman" pitchFamily="18" charset="0"/>
              <a:cs typeface="Times New Roman" pitchFamily="18" charset="0"/>
            </a:rPr>
            <a:t>Upcoming Developments</a:t>
          </a:r>
          <a:endParaRPr lang="en-US" sz="1500" kern="1200" dirty="0">
            <a:solidFill>
              <a:srgbClr val="000000"/>
            </a:solidFill>
            <a:latin typeface="Times New Roman" pitchFamily="18" charset="0"/>
            <a:cs typeface="Times New Roman" pitchFamily="18" charset="0"/>
          </a:endParaRPr>
        </a:p>
      </dsp:txBody>
      <dsp:txXfrm>
        <a:off x="6884993" y="0"/>
        <a:ext cx="1304441" cy="533400"/>
      </dsp:txXfrm>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10.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1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12.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13.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14.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15.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2.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3.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4.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5.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6.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7.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8.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9.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0178" name="Rectangle 2050"/>
          <p:cNvSpPr>
            <a:spLocks noGrp="1" noChangeArrowheads="1"/>
          </p:cNvSpPr>
          <p:nvPr>
            <p:ph type="hdr" sz="quarter"/>
          </p:nvPr>
        </p:nvSpPr>
        <p:spPr bwMode="auto">
          <a:xfrm>
            <a:off x="0" y="2"/>
            <a:ext cx="2945659" cy="4940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50179" name="Rectangle 2051"/>
          <p:cNvSpPr>
            <a:spLocks noGrp="1" noChangeArrowheads="1"/>
          </p:cNvSpPr>
          <p:nvPr>
            <p:ph type="dt" sz="quarter" idx="1"/>
          </p:nvPr>
        </p:nvSpPr>
        <p:spPr bwMode="auto">
          <a:xfrm>
            <a:off x="3852017" y="2"/>
            <a:ext cx="2945659" cy="4940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50180" name="Rectangle 2052"/>
          <p:cNvSpPr>
            <a:spLocks noGrp="1" noChangeArrowheads="1"/>
          </p:cNvSpPr>
          <p:nvPr>
            <p:ph type="ftr" sz="quarter" idx="2"/>
          </p:nvPr>
        </p:nvSpPr>
        <p:spPr bwMode="auto">
          <a:xfrm>
            <a:off x="0" y="9380202"/>
            <a:ext cx="2945659" cy="494049"/>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50181" name="Rectangle 2053"/>
          <p:cNvSpPr>
            <a:spLocks noGrp="1" noChangeArrowheads="1"/>
          </p:cNvSpPr>
          <p:nvPr>
            <p:ph type="sldNum" sz="quarter" idx="3"/>
          </p:nvPr>
        </p:nvSpPr>
        <p:spPr bwMode="auto">
          <a:xfrm>
            <a:off x="3852017" y="9380202"/>
            <a:ext cx="2945659" cy="494049"/>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DDAAFC22-1EFA-4EE7-A7CC-21170ACF699F}" type="slidenum">
              <a:rPr lang="en-US"/>
              <a:pPr>
                <a:defRPr/>
              </a:pPr>
              <a:t>‹#›</a:t>
            </a:fld>
            <a:endParaRPr lang="en-US" dirty="0"/>
          </a:p>
        </p:txBody>
      </p:sp>
    </p:spTree>
    <p:extLst>
      <p:ext uri="{BB962C8B-B14F-4D97-AF65-F5344CB8AC3E}">
        <p14:creationId xmlns:p14="http://schemas.microsoft.com/office/powerpoint/2010/main" val="363980332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2"/>
            <a:ext cx="2945659" cy="4940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pPr>
              <a:defRPr/>
            </a:pPr>
            <a:endParaRPr lang="en-US" dirty="0"/>
          </a:p>
        </p:txBody>
      </p:sp>
      <p:sp>
        <p:nvSpPr>
          <p:cNvPr id="4099" name="Rectangle 3"/>
          <p:cNvSpPr>
            <a:spLocks noGrp="1" noChangeArrowheads="1"/>
          </p:cNvSpPr>
          <p:nvPr>
            <p:ph type="dt" idx="1"/>
          </p:nvPr>
        </p:nvSpPr>
        <p:spPr bwMode="auto">
          <a:xfrm>
            <a:off x="3852017" y="2"/>
            <a:ext cx="2945659" cy="4940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pPr>
              <a:defRPr/>
            </a:pPr>
            <a:endParaRPr lang="en-US" dirty="0"/>
          </a:p>
        </p:txBody>
      </p:sp>
      <p:sp>
        <p:nvSpPr>
          <p:cNvPr id="35844" name="Rectangle 4"/>
          <p:cNvSpPr>
            <a:spLocks noGrp="1" noRot="1" noChangeAspect="1" noChangeArrowheads="1" noTextEdit="1"/>
          </p:cNvSpPr>
          <p:nvPr>
            <p:ph type="sldImg" idx="2"/>
          </p:nvPr>
        </p:nvSpPr>
        <p:spPr bwMode="auto">
          <a:xfrm>
            <a:off x="931863" y="741363"/>
            <a:ext cx="4935537" cy="370205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906358" y="4690945"/>
            <a:ext cx="4984962" cy="444307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02" name="Rectangle 6"/>
          <p:cNvSpPr>
            <a:spLocks noGrp="1" noChangeArrowheads="1"/>
          </p:cNvSpPr>
          <p:nvPr>
            <p:ph type="ftr" sz="quarter" idx="4"/>
          </p:nvPr>
        </p:nvSpPr>
        <p:spPr bwMode="auto">
          <a:xfrm>
            <a:off x="0" y="9380202"/>
            <a:ext cx="2945659" cy="494049"/>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pPr>
              <a:defRPr/>
            </a:pPr>
            <a:endParaRPr lang="en-US" dirty="0"/>
          </a:p>
        </p:txBody>
      </p:sp>
      <p:sp>
        <p:nvSpPr>
          <p:cNvPr id="4103" name="Rectangle 7"/>
          <p:cNvSpPr>
            <a:spLocks noGrp="1" noChangeArrowheads="1"/>
          </p:cNvSpPr>
          <p:nvPr>
            <p:ph type="sldNum" sz="quarter" idx="5"/>
          </p:nvPr>
        </p:nvSpPr>
        <p:spPr bwMode="auto">
          <a:xfrm>
            <a:off x="3852017" y="9380202"/>
            <a:ext cx="2945659" cy="494049"/>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pPr>
              <a:defRPr/>
            </a:pPr>
            <a:fld id="{2AAEBB17-D768-4AC2-8B38-30EF9589D37A}" type="slidenum">
              <a:rPr lang="en-US"/>
              <a:pPr>
                <a:defRPr/>
              </a:pPr>
              <a:t>‹#›</a:t>
            </a:fld>
            <a:endParaRPr lang="en-US" dirty="0"/>
          </a:p>
        </p:txBody>
      </p:sp>
    </p:spTree>
    <p:extLst>
      <p:ext uri="{BB962C8B-B14F-4D97-AF65-F5344CB8AC3E}">
        <p14:creationId xmlns:p14="http://schemas.microsoft.com/office/powerpoint/2010/main" val="238689897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C302AB46-B3DD-4037-B7A2-03B6DA92D397}" type="slidenum">
              <a:rPr lang="en-US" smtClean="0"/>
              <a:pPr/>
              <a:t>1</a:t>
            </a:fld>
            <a:endParaRPr lang="en-US" dirty="0" smtClean="0"/>
          </a:p>
        </p:txBody>
      </p:sp>
      <p:sp>
        <p:nvSpPr>
          <p:cNvPr id="36867" name="Rectangle 2"/>
          <p:cNvSpPr>
            <a:spLocks noGrp="1" noRot="1" noChangeAspect="1" noChangeArrowheads="1" noTextEdit="1"/>
          </p:cNvSpPr>
          <p:nvPr>
            <p:ph type="sldImg"/>
          </p:nvPr>
        </p:nvSpPr>
        <p:spPr>
          <a:solidFill>
            <a:srgbClr val="FFFFFF"/>
          </a:solidFill>
          <a:ln/>
        </p:spPr>
      </p:sp>
      <p:sp>
        <p:nvSpPr>
          <p:cNvPr id="36868"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dirty="0" smtClean="0"/>
          </a:p>
        </p:txBody>
      </p:sp>
    </p:spTree>
    <p:extLst>
      <p:ext uri="{BB962C8B-B14F-4D97-AF65-F5344CB8AC3E}">
        <p14:creationId xmlns:p14="http://schemas.microsoft.com/office/powerpoint/2010/main" val="14927587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2AAEBB17-D768-4AC2-8B38-30EF9589D37A}" type="slidenum">
              <a:rPr lang="en-US" smtClean="0"/>
              <a:pPr>
                <a:defRPr/>
              </a:pPr>
              <a:t>2</a:t>
            </a:fld>
            <a:endParaRPr lang="en-US" dirty="0"/>
          </a:p>
        </p:txBody>
      </p:sp>
    </p:spTree>
    <p:extLst>
      <p:ext uri="{BB962C8B-B14F-4D97-AF65-F5344CB8AC3E}">
        <p14:creationId xmlns:p14="http://schemas.microsoft.com/office/powerpoint/2010/main" val="32340835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2AAEBB17-D768-4AC2-8B38-30EF9589D37A}" type="slidenum">
              <a:rPr lang="en-US" smtClean="0"/>
              <a:pPr>
                <a:defRPr/>
              </a:pPr>
              <a:t>6</a:t>
            </a:fld>
            <a:endParaRPr lang="en-US" dirty="0"/>
          </a:p>
        </p:txBody>
      </p:sp>
    </p:spTree>
    <p:extLst>
      <p:ext uri="{BB962C8B-B14F-4D97-AF65-F5344CB8AC3E}">
        <p14:creationId xmlns:p14="http://schemas.microsoft.com/office/powerpoint/2010/main" val="32340835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2AAEBB17-D768-4AC2-8B38-30EF9589D37A}" type="slidenum">
              <a:rPr lang="en-US" smtClean="0"/>
              <a:pPr>
                <a:defRPr/>
              </a:pPr>
              <a:t>7</a:t>
            </a:fld>
            <a:endParaRPr lang="en-US" dirty="0"/>
          </a:p>
        </p:txBody>
      </p:sp>
    </p:spTree>
    <p:extLst>
      <p:ext uri="{BB962C8B-B14F-4D97-AF65-F5344CB8AC3E}">
        <p14:creationId xmlns:p14="http://schemas.microsoft.com/office/powerpoint/2010/main" val="32655057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2AAEBB17-D768-4AC2-8B38-30EF9589D37A}" type="slidenum">
              <a:rPr lang="en-US" smtClean="0"/>
              <a:pPr>
                <a:defRPr/>
              </a:pPr>
              <a:t>8</a:t>
            </a:fld>
            <a:endParaRPr lang="en-US" dirty="0"/>
          </a:p>
        </p:txBody>
      </p:sp>
    </p:spTree>
    <p:extLst>
      <p:ext uri="{BB962C8B-B14F-4D97-AF65-F5344CB8AC3E}">
        <p14:creationId xmlns:p14="http://schemas.microsoft.com/office/powerpoint/2010/main" val="32340835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a:ln/>
        </p:spPr>
      </p:sp>
      <p:sp>
        <p:nvSpPr>
          <p:cNvPr id="37891" name="Notes Placeholder 2"/>
          <p:cNvSpPr>
            <a:spLocks noGrp="1"/>
          </p:cNvSpPr>
          <p:nvPr>
            <p:ph type="body" idx="1"/>
          </p:nvPr>
        </p:nvSpPr>
        <p:spPr>
          <a:noFill/>
          <a:ln/>
        </p:spPr>
        <p:txBody>
          <a:bodyPr/>
          <a:lstStyle/>
          <a:p>
            <a:endParaRPr lang="en-GB" dirty="0" smtClean="0"/>
          </a:p>
        </p:txBody>
      </p:sp>
      <p:sp>
        <p:nvSpPr>
          <p:cNvPr id="37892" name="Slide Number Placeholder 3"/>
          <p:cNvSpPr>
            <a:spLocks noGrp="1"/>
          </p:cNvSpPr>
          <p:nvPr>
            <p:ph type="sldNum" sz="quarter" idx="5"/>
          </p:nvPr>
        </p:nvSpPr>
        <p:spPr>
          <a:noFill/>
        </p:spPr>
        <p:txBody>
          <a:bodyPr/>
          <a:lstStyle/>
          <a:p>
            <a:fld id="{19176C2B-3E09-479E-8B09-FB427B520A57}" type="slidenum">
              <a:rPr lang="en-US" smtClean="0"/>
              <a:pPr/>
              <a:t>10</a:t>
            </a:fld>
            <a:endParaRPr lang="en-US" dirty="0" smtClean="0"/>
          </a:p>
        </p:txBody>
      </p:sp>
    </p:spTree>
    <p:extLst>
      <p:ext uri="{BB962C8B-B14F-4D97-AF65-F5344CB8AC3E}">
        <p14:creationId xmlns:p14="http://schemas.microsoft.com/office/powerpoint/2010/main" val="20667286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2AAEBB17-D768-4AC2-8B38-30EF9589D37A}" type="slidenum">
              <a:rPr lang="en-US" smtClean="0"/>
              <a:pPr>
                <a:defRPr/>
              </a:pPr>
              <a:t>13</a:t>
            </a:fld>
            <a:endParaRPr lang="en-US" dirty="0"/>
          </a:p>
        </p:txBody>
      </p:sp>
    </p:spTree>
    <p:extLst>
      <p:ext uri="{BB962C8B-B14F-4D97-AF65-F5344CB8AC3E}">
        <p14:creationId xmlns:p14="http://schemas.microsoft.com/office/powerpoint/2010/main" val="20168121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2AAEBB17-D768-4AC2-8B38-30EF9589D37A}" type="slidenum">
              <a:rPr lang="en-US" smtClean="0"/>
              <a:pPr>
                <a:defRPr/>
              </a:pPr>
              <a:t>17</a:t>
            </a:fld>
            <a:endParaRPr lang="en-US" dirty="0"/>
          </a:p>
        </p:txBody>
      </p:sp>
    </p:spTree>
    <p:extLst>
      <p:ext uri="{BB962C8B-B14F-4D97-AF65-F5344CB8AC3E}">
        <p14:creationId xmlns:p14="http://schemas.microsoft.com/office/powerpoint/2010/main" val="32340835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050"/>
          <p:cNvGrpSpPr>
            <a:grpSpLocks/>
          </p:cNvGrpSpPr>
          <p:nvPr/>
        </p:nvGrpSpPr>
        <p:grpSpPr bwMode="auto">
          <a:xfrm>
            <a:off x="0" y="0"/>
            <a:ext cx="9144000" cy="6858000"/>
            <a:chOff x="0" y="0"/>
            <a:chExt cx="5760" cy="4320"/>
          </a:xfrm>
        </p:grpSpPr>
        <p:grpSp>
          <p:nvGrpSpPr>
            <p:cNvPr id="5" name="Group 2051"/>
            <p:cNvGrpSpPr>
              <a:grpSpLocks/>
            </p:cNvGrpSpPr>
            <p:nvPr/>
          </p:nvGrpSpPr>
          <p:grpSpPr bwMode="auto">
            <a:xfrm>
              <a:off x="0" y="0"/>
              <a:ext cx="5760" cy="4320"/>
              <a:chOff x="0" y="0"/>
              <a:chExt cx="5760" cy="4320"/>
            </a:xfrm>
          </p:grpSpPr>
          <p:sp>
            <p:nvSpPr>
              <p:cNvPr id="15" name="Rectangle 2052"/>
              <p:cNvSpPr>
                <a:spLocks noChangeArrowheads="1"/>
              </p:cNvSpPr>
              <p:nvPr/>
            </p:nvSpPr>
            <p:spPr bwMode="ltGray">
              <a:xfrm>
                <a:off x="2112" y="0"/>
                <a:ext cx="3648" cy="96"/>
              </a:xfrm>
              <a:prstGeom prst="rect">
                <a:avLst/>
              </a:prstGeom>
              <a:solidFill>
                <a:schemeClr val="folHlink"/>
              </a:solidFill>
              <a:ln w="9525">
                <a:noFill/>
                <a:miter lim="800000"/>
                <a:headEnd/>
                <a:tailEnd/>
              </a:ln>
              <a:effectLst/>
            </p:spPr>
            <p:txBody>
              <a:bodyPr wrap="none" anchor="ctr"/>
              <a:lstStyle/>
              <a:p>
                <a:pPr>
                  <a:defRPr/>
                </a:pPr>
                <a:endParaRPr lang="en-US" dirty="0"/>
              </a:p>
            </p:txBody>
          </p:sp>
          <p:grpSp>
            <p:nvGrpSpPr>
              <p:cNvPr id="16" name="Group 2053"/>
              <p:cNvGrpSpPr>
                <a:grpSpLocks/>
              </p:cNvGrpSpPr>
              <p:nvPr userDrawn="1"/>
            </p:nvGrpSpPr>
            <p:grpSpPr bwMode="auto">
              <a:xfrm>
                <a:off x="0" y="0"/>
                <a:ext cx="5760" cy="4320"/>
                <a:chOff x="0" y="0"/>
                <a:chExt cx="5760" cy="4320"/>
              </a:xfrm>
            </p:grpSpPr>
            <p:sp>
              <p:nvSpPr>
                <p:cNvPr id="18" name="Line 2054"/>
                <p:cNvSpPr>
                  <a:spLocks noChangeShapeType="1"/>
                </p:cNvSpPr>
                <p:nvPr/>
              </p:nvSpPr>
              <p:spPr bwMode="white">
                <a:xfrm>
                  <a:off x="0" y="192"/>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dirty="0"/>
                </a:p>
              </p:txBody>
            </p:sp>
            <p:sp>
              <p:nvSpPr>
                <p:cNvPr id="19" name="Line 2055"/>
                <p:cNvSpPr>
                  <a:spLocks noChangeShapeType="1"/>
                </p:cNvSpPr>
                <p:nvPr/>
              </p:nvSpPr>
              <p:spPr bwMode="white">
                <a:xfrm>
                  <a:off x="0" y="384"/>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dirty="0"/>
                </a:p>
              </p:txBody>
            </p:sp>
            <p:sp>
              <p:nvSpPr>
                <p:cNvPr id="20" name="Line 2056"/>
                <p:cNvSpPr>
                  <a:spLocks noChangeShapeType="1"/>
                </p:cNvSpPr>
                <p:nvPr/>
              </p:nvSpPr>
              <p:spPr bwMode="white">
                <a:xfrm>
                  <a:off x="0" y="576"/>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dirty="0"/>
                </a:p>
              </p:txBody>
            </p:sp>
            <p:sp>
              <p:nvSpPr>
                <p:cNvPr id="21" name="Line 2057"/>
                <p:cNvSpPr>
                  <a:spLocks noChangeShapeType="1"/>
                </p:cNvSpPr>
                <p:nvPr/>
              </p:nvSpPr>
              <p:spPr bwMode="white">
                <a:xfrm>
                  <a:off x="0" y="768"/>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dirty="0"/>
                </a:p>
              </p:txBody>
            </p:sp>
            <p:sp>
              <p:nvSpPr>
                <p:cNvPr id="22" name="Line 2058"/>
                <p:cNvSpPr>
                  <a:spLocks noChangeShapeType="1"/>
                </p:cNvSpPr>
                <p:nvPr/>
              </p:nvSpPr>
              <p:spPr bwMode="white">
                <a:xfrm>
                  <a:off x="0" y="960"/>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dirty="0"/>
                </a:p>
              </p:txBody>
            </p:sp>
            <p:sp>
              <p:nvSpPr>
                <p:cNvPr id="23" name="Line 2059"/>
                <p:cNvSpPr>
                  <a:spLocks noChangeShapeType="1"/>
                </p:cNvSpPr>
                <p:nvPr/>
              </p:nvSpPr>
              <p:spPr bwMode="white">
                <a:xfrm>
                  <a:off x="0" y="1152"/>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dirty="0"/>
                </a:p>
              </p:txBody>
            </p:sp>
            <p:sp>
              <p:nvSpPr>
                <p:cNvPr id="24" name="Line 2060"/>
                <p:cNvSpPr>
                  <a:spLocks noChangeShapeType="1"/>
                </p:cNvSpPr>
                <p:nvPr/>
              </p:nvSpPr>
              <p:spPr bwMode="white">
                <a:xfrm>
                  <a:off x="0" y="1344"/>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dirty="0"/>
                </a:p>
              </p:txBody>
            </p:sp>
            <p:sp>
              <p:nvSpPr>
                <p:cNvPr id="25" name="Line 2061"/>
                <p:cNvSpPr>
                  <a:spLocks noChangeShapeType="1"/>
                </p:cNvSpPr>
                <p:nvPr/>
              </p:nvSpPr>
              <p:spPr bwMode="white">
                <a:xfrm>
                  <a:off x="0" y="1536"/>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dirty="0"/>
                </a:p>
              </p:txBody>
            </p:sp>
            <p:sp>
              <p:nvSpPr>
                <p:cNvPr id="26" name="Line 2062"/>
                <p:cNvSpPr>
                  <a:spLocks noChangeShapeType="1"/>
                </p:cNvSpPr>
                <p:nvPr/>
              </p:nvSpPr>
              <p:spPr bwMode="white">
                <a:xfrm>
                  <a:off x="0" y="1728"/>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dirty="0"/>
                </a:p>
              </p:txBody>
            </p:sp>
            <p:sp>
              <p:nvSpPr>
                <p:cNvPr id="27" name="Line 2063"/>
                <p:cNvSpPr>
                  <a:spLocks noChangeShapeType="1"/>
                </p:cNvSpPr>
                <p:nvPr/>
              </p:nvSpPr>
              <p:spPr bwMode="white">
                <a:xfrm>
                  <a:off x="0" y="1920"/>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dirty="0"/>
                </a:p>
              </p:txBody>
            </p:sp>
            <p:sp>
              <p:nvSpPr>
                <p:cNvPr id="28" name="Line 2064"/>
                <p:cNvSpPr>
                  <a:spLocks noChangeShapeType="1"/>
                </p:cNvSpPr>
                <p:nvPr/>
              </p:nvSpPr>
              <p:spPr bwMode="white">
                <a:xfrm>
                  <a:off x="0" y="2112"/>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dirty="0"/>
                </a:p>
              </p:txBody>
            </p:sp>
            <p:sp>
              <p:nvSpPr>
                <p:cNvPr id="29" name="Line 2065"/>
                <p:cNvSpPr>
                  <a:spLocks noChangeShapeType="1"/>
                </p:cNvSpPr>
                <p:nvPr/>
              </p:nvSpPr>
              <p:spPr bwMode="white">
                <a:xfrm>
                  <a:off x="0" y="2304"/>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dirty="0"/>
                </a:p>
              </p:txBody>
            </p:sp>
            <p:sp>
              <p:nvSpPr>
                <p:cNvPr id="30" name="Line 2066"/>
                <p:cNvSpPr>
                  <a:spLocks noChangeShapeType="1"/>
                </p:cNvSpPr>
                <p:nvPr/>
              </p:nvSpPr>
              <p:spPr bwMode="white">
                <a:xfrm>
                  <a:off x="0" y="2496"/>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dirty="0"/>
                </a:p>
              </p:txBody>
            </p:sp>
            <p:sp>
              <p:nvSpPr>
                <p:cNvPr id="31" name="Line 2067"/>
                <p:cNvSpPr>
                  <a:spLocks noChangeShapeType="1"/>
                </p:cNvSpPr>
                <p:nvPr/>
              </p:nvSpPr>
              <p:spPr bwMode="white">
                <a:xfrm>
                  <a:off x="0" y="2688"/>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dirty="0"/>
                </a:p>
              </p:txBody>
            </p:sp>
            <p:sp>
              <p:nvSpPr>
                <p:cNvPr id="32" name="Line 2068"/>
                <p:cNvSpPr>
                  <a:spLocks noChangeShapeType="1"/>
                </p:cNvSpPr>
                <p:nvPr/>
              </p:nvSpPr>
              <p:spPr bwMode="white">
                <a:xfrm>
                  <a:off x="0" y="2880"/>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dirty="0"/>
                </a:p>
              </p:txBody>
            </p:sp>
            <p:sp>
              <p:nvSpPr>
                <p:cNvPr id="33" name="Line 2069"/>
                <p:cNvSpPr>
                  <a:spLocks noChangeShapeType="1"/>
                </p:cNvSpPr>
                <p:nvPr/>
              </p:nvSpPr>
              <p:spPr bwMode="white">
                <a:xfrm>
                  <a:off x="0" y="3072"/>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dirty="0"/>
                </a:p>
              </p:txBody>
            </p:sp>
            <p:sp>
              <p:nvSpPr>
                <p:cNvPr id="34" name="Line 2070"/>
                <p:cNvSpPr>
                  <a:spLocks noChangeShapeType="1"/>
                </p:cNvSpPr>
                <p:nvPr/>
              </p:nvSpPr>
              <p:spPr bwMode="white">
                <a:xfrm>
                  <a:off x="0" y="3264"/>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dirty="0"/>
                </a:p>
              </p:txBody>
            </p:sp>
            <p:sp>
              <p:nvSpPr>
                <p:cNvPr id="35" name="Line 2071"/>
                <p:cNvSpPr>
                  <a:spLocks noChangeShapeType="1"/>
                </p:cNvSpPr>
                <p:nvPr/>
              </p:nvSpPr>
              <p:spPr bwMode="white">
                <a:xfrm>
                  <a:off x="0" y="3456"/>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dirty="0"/>
                </a:p>
              </p:txBody>
            </p:sp>
            <p:sp>
              <p:nvSpPr>
                <p:cNvPr id="36" name="Line 2072"/>
                <p:cNvSpPr>
                  <a:spLocks noChangeShapeType="1"/>
                </p:cNvSpPr>
                <p:nvPr/>
              </p:nvSpPr>
              <p:spPr bwMode="white">
                <a:xfrm>
                  <a:off x="0" y="3648"/>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dirty="0"/>
                </a:p>
              </p:txBody>
            </p:sp>
            <p:sp>
              <p:nvSpPr>
                <p:cNvPr id="37" name="Line 2073"/>
                <p:cNvSpPr>
                  <a:spLocks noChangeShapeType="1"/>
                </p:cNvSpPr>
                <p:nvPr/>
              </p:nvSpPr>
              <p:spPr bwMode="white">
                <a:xfrm>
                  <a:off x="0" y="3840"/>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dirty="0"/>
                </a:p>
              </p:txBody>
            </p:sp>
            <p:sp>
              <p:nvSpPr>
                <p:cNvPr id="38" name="Line 2074"/>
                <p:cNvSpPr>
                  <a:spLocks noChangeShapeType="1"/>
                </p:cNvSpPr>
                <p:nvPr/>
              </p:nvSpPr>
              <p:spPr bwMode="white">
                <a:xfrm>
                  <a:off x="0" y="4032"/>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dirty="0"/>
                </a:p>
              </p:txBody>
            </p:sp>
            <p:sp>
              <p:nvSpPr>
                <p:cNvPr id="39" name="Line 2075"/>
                <p:cNvSpPr>
                  <a:spLocks noChangeShapeType="1"/>
                </p:cNvSpPr>
                <p:nvPr/>
              </p:nvSpPr>
              <p:spPr bwMode="white">
                <a:xfrm>
                  <a:off x="0" y="4224"/>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dirty="0"/>
                </a:p>
              </p:txBody>
            </p:sp>
            <p:sp>
              <p:nvSpPr>
                <p:cNvPr id="40" name="Line 2076"/>
                <p:cNvSpPr>
                  <a:spLocks noChangeShapeType="1"/>
                </p:cNvSpPr>
                <p:nvPr/>
              </p:nvSpPr>
              <p:spPr bwMode="white">
                <a:xfrm>
                  <a:off x="19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dirty="0"/>
                </a:p>
              </p:txBody>
            </p:sp>
            <p:sp>
              <p:nvSpPr>
                <p:cNvPr id="41" name="Line 2077"/>
                <p:cNvSpPr>
                  <a:spLocks noChangeShapeType="1"/>
                </p:cNvSpPr>
                <p:nvPr/>
              </p:nvSpPr>
              <p:spPr bwMode="white">
                <a:xfrm>
                  <a:off x="38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dirty="0"/>
                </a:p>
              </p:txBody>
            </p:sp>
            <p:sp>
              <p:nvSpPr>
                <p:cNvPr id="42" name="Line 2078"/>
                <p:cNvSpPr>
                  <a:spLocks noChangeShapeType="1"/>
                </p:cNvSpPr>
                <p:nvPr/>
              </p:nvSpPr>
              <p:spPr bwMode="white">
                <a:xfrm>
                  <a:off x="57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dirty="0"/>
                </a:p>
              </p:txBody>
            </p:sp>
            <p:sp>
              <p:nvSpPr>
                <p:cNvPr id="43" name="Line 2079"/>
                <p:cNvSpPr>
                  <a:spLocks noChangeShapeType="1"/>
                </p:cNvSpPr>
                <p:nvPr/>
              </p:nvSpPr>
              <p:spPr bwMode="white">
                <a:xfrm>
                  <a:off x="76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dirty="0"/>
                </a:p>
              </p:txBody>
            </p:sp>
            <p:sp>
              <p:nvSpPr>
                <p:cNvPr id="44" name="Line 2080"/>
                <p:cNvSpPr>
                  <a:spLocks noChangeShapeType="1"/>
                </p:cNvSpPr>
                <p:nvPr/>
              </p:nvSpPr>
              <p:spPr bwMode="white">
                <a:xfrm>
                  <a:off x="96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dirty="0"/>
                </a:p>
              </p:txBody>
            </p:sp>
            <p:sp>
              <p:nvSpPr>
                <p:cNvPr id="45" name="Line 2081"/>
                <p:cNvSpPr>
                  <a:spLocks noChangeShapeType="1"/>
                </p:cNvSpPr>
                <p:nvPr/>
              </p:nvSpPr>
              <p:spPr bwMode="white">
                <a:xfrm>
                  <a:off x="115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dirty="0"/>
                </a:p>
              </p:txBody>
            </p:sp>
            <p:sp>
              <p:nvSpPr>
                <p:cNvPr id="46" name="Line 2082"/>
                <p:cNvSpPr>
                  <a:spLocks noChangeShapeType="1"/>
                </p:cNvSpPr>
                <p:nvPr/>
              </p:nvSpPr>
              <p:spPr bwMode="white">
                <a:xfrm>
                  <a:off x="134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dirty="0"/>
                </a:p>
              </p:txBody>
            </p:sp>
            <p:sp>
              <p:nvSpPr>
                <p:cNvPr id="47" name="Line 2083"/>
                <p:cNvSpPr>
                  <a:spLocks noChangeShapeType="1"/>
                </p:cNvSpPr>
                <p:nvPr/>
              </p:nvSpPr>
              <p:spPr bwMode="white">
                <a:xfrm>
                  <a:off x="153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dirty="0"/>
                </a:p>
              </p:txBody>
            </p:sp>
            <p:sp>
              <p:nvSpPr>
                <p:cNvPr id="48" name="Line 2084"/>
                <p:cNvSpPr>
                  <a:spLocks noChangeShapeType="1"/>
                </p:cNvSpPr>
                <p:nvPr/>
              </p:nvSpPr>
              <p:spPr bwMode="white">
                <a:xfrm>
                  <a:off x="172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dirty="0"/>
                </a:p>
              </p:txBody>
            </p:sp>
            <p:sp>
              <p:nvSpPr>
                <p:cNvPr id="49" name="Line 2085"/>
                <p:cNvSpPr>
                  <a:spLocks noChangeShapeType="1"/>
                </p:cNvSpPr>
                <p:nvPr/>
              </p:nvSpPr>
              <p:spPr bwMode="white">
                <a:xfrm>
                  <a:off x="192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dirty="0"/>
                </a:p>
              </p:txBody>
            </p:sp>
            <p:sp>
              <p:nvSpPr>
                <p:cNvPr id="50" name="Line 2086"/>
                <p:cNvSpPr>
                  <a:spLocks noChangeShapeType="1"/>
                </p:cNvSpPr>
                <p:nvPr/>
              </p:nvSpPr>
              <p:spPr bwMode="white">
                <a:xfrm>
                  <a:off x="211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dirty="0"/>
                </a:p>
              </p:txBody>
            </p:sp>
            <p:sp>
              <p:nvSpPr>
                <p:cNvPr id="51" name="Line 2087"/>
                <p:cNvSpPr>
                  <a:spLocks noChangeShapeType="1"/>
                </p:cNvSpPr>
                <p:nvPr/>
              </p:nvSpPr>
              <p:spPr bwMode="white">
                <a:xfrm>
                  <a:off x="230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dirty="0"/>
                </a:p>
              </p:txBody>
            </p:sp>
            <p:sp>
              <p:nvSpPr>
                <p:cNvPr id="52" name="Line 2088"/>
                <p:cNvSpPr>
                  <a:spLocks noChangeShapeType="1"/>
                </p:cNvSpPr>
                <p:nvPr/>
              </p:nvSpPr>
              <p:spPr bwMode="white">
                <a:xfrm>
                  <a:off x="249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dirty="0"/>
                </a:p>
              </p:txBody>
            </p:sp>
            <p:sp>
              <p:nvSpPr>
                <p:cNvPr id="53" name="Line 2089"/>
                <p:cNvSpPr>
                  <a:spLocks noChangeShapeType="1"/>
                </p:cNvSpPr>
                <p:nvPr/>
              </p:nvSpPr>
              <p:spPr bwMode="white">
                <a:xfrm>
                  <a:off x="268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dirty="0"/>
                </a:p>
              </p:txBody>
            </p:sp>
            <p:sp>
              <p:nvSpPr>
                <p:cNvPr id="54" name="Line 2090"/>
                <p:cNvSpPr>
                  <a:spLocks noChangeShapeType="1"/>
                </p:cNvSpPr>
                <p:nvPr/>
              </p:nvSpPr>
              <p:spPr bwMode="white">
                <a:xfrm>
                  <a:off x="288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dirty="0"/>
                </a:p>
              </p:txBody>
            </p:sp>
            <p:sp>
              <p:nvSpPr>
                <p:cNvPr id="55" name="Line 2091"/>
                <p:cNvSpPr>
                  <a:spLocks noChangeShapeType="1"/>
                </p:cNvSpPr>
                <p:nvPr/>
              </p:nvSpPr>
              <p:spPr bwMode="white">
                <a:xfrm>
                  <a:off x="307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dirty="0"/>
                </a:p>
              </p:txBody>
            </p:sp>
            <p:sp>
              <p:nvSpPr>
                <p:cNvPr id="56" name="Line 2092"/>
                <p:cNvSpPr>
                  <a:spLocks noChangeShapeType="1"/>
                </p:cNvSpPr>
                <p:nvPr/>
              </p:nvSpPr>
              <p:spPr bwMode="white">
                <a:xfrm>
                  <a:off x="326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dirty="0"/>
                </a:p>
              </p:txBody>
            </p:sp>
            <p:sp>
              <p:nvSpPr>
                <p:cNvPr id="57" name="Line 2093"/>
                <p:cNvSpPr>
                  <a:spLocks noChangeShapeType="1"/>
                </p:cNvSpPr>
                <p:nvPr/>
              </p:nvSpPr>
              <p:spPr bwMode="white">
                <a:xfrm>
                  <a:off x="345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dirty="0"/>
                </a:p>
              </p:txBody>
            </p:sp>
            <p:sp>
              <p:nvSpPr>
                <p:cNvPr id="58" name="Line 2094"/>
                <p:cNvSpPr>
                  <a:spLocks noChangeShapeType="1"/>
                </p:cNvSpPr>
                <p:nvPr/>
              </p:nvSpPr>
              <p:spPr bwMode="white">
                <a:xfrm>
                  <a:off x="364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dirty="0"/>
                </a:p>
              </p:txBody>
            </p:sp>
            <p:sp>
              <p:nvSpPr>
                <p:cNvPr id="59" name="Line 2095"/>
                <p:cNvSpPr>
                  <a:spLocks noChangeShapeType="1"/>
                </p:cNvSpPr>
                <p:nvPr/>
              </p:nvSpPr>
              <p:spPr bwMode="white">
                <a:xfrm>
                  <a:off x="384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dirty="0"/>
                </a:p>
              </p:txBody>
            </p:sp>
            <p:sp>
              <p:nvSpPr>
                <p:cNvPr id="60" name="Line 2096"/>
                <p:cNvSpPr>
                  <a:spLocks noChangeShapeType="1"/>
                </p:cNvSpPr>
                <p:nvPr/>
              </p:nvSpPr>
              <p:spPr bwMode="white">
                <a:xfrm>
                  <a:off x="403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dirty="0"/>
                </a:p>
              </p:txBody>
            </p:sp>
            <p:sp>
              <p:nvSpPr>
                <p:cNvPr id="61" name="Line 2097"/>
                <p:cNvSpPr>
                  <a:spLocks noChangeShapeType="1"/>
                </p:cNvSpPr>
                <p:nvPr/>
              </p:nvSpPr>
              <p:spPr bwMode="white">
                <a:xfrm>
                  <a:off x="422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dirty="0"/>
                </a:p>
              </p:txBody>
            </p:sp>
            <p:sp>
              <p:nvSpPr>
                <p:cNvPr id="62" name="Line 2098"/>
                <p:cNvSpPr>
                  <a:spLocks noChangeShapeType="1"/>
                </p:cNvSpPr>
                <p:nvPr/>
              </p:nvSpPr>
              <p:spPr bwMode="white">
                <a:xfrm>
                  <a:off x="441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dirty="0"/>
                </a:p>
              </p:txBody>
            </p:sp>
            <p:sp>
              <p:nvSpPr>
                <p:cNvPr id="63" name="Line 2099"/>
                <p:cNvSpPr>
                  <a:spLocks noChangeShapeType="1"/>
                </p:cNvSpPr>
                <p:nvPr/>
              </p:nvSpPr>
              <p:spPr bwMode="white">
                <a:xfrm>
                  <a:off x="460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dirty="0"/>
                </a:p>
              </p:txBody>
            </p:sp>
            <p:sp>
              <p:nvSpPr>
                <p:cNvPr id="64" name="Line 2100"/>
                <p:cNvSpPr>
                  <a:spLocks noChangeShapeType="1"/>
                </p:cNvSpPr>
                <p:nvPr/>
              </p:nvSpPr>
              <p:spPr bwMode="white">
                <a:xfrm>
                  <a:off x="480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dirty="0"/>
                </a:p>
              </p:txBody>
            </p:sp>
            <p:sp>
              <p:nvSpPr>
                <p:cNvPr id="65" name="Line 2101"/>
                <p:cNvSpPr>
                  <a:spLocks noChangeShapeType="1"/>
                </p:cNvSpPr>
                <p:nvPr/>
              </p:nvSpPr>
              <p:spPr bwMode="white">
                <a:xfrm>
                  <a:off x="499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dirty="0"/>
                </a:p>
              </p:txBody>
            </p:sp>
            <p:sp>
              <p:nvSpPr>
                <p:cNvPr id="66" name="Line 2102"/>
                <p:cNvSpPr>
                  <a:spLocks noChangeShapeType="1"/>
                </p:cNvSpPr>
                <p:nvPr/>
              </p:nvSpPr>
              <p:spPr bwMode="white">
                <a:xfrm>
                  <a:off x="518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dirty="0"/>
                </a:p>
              </p:txBody>
            </p:sp>
            <p:sp>
              <p:nvSpPr>
                <p:cNvPr id="67" name="Line 2103"/>
                <p:cNvSpPr>
                  <a:spLocks noChangeShapeType="1"/>
                </p:cNvSpPr>
                <p:nvPr/>
              </p:nvSpPr>
              <p:spPr bwMode="white">
                <a:xfrm>
                  <a:off x="537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dirty="0"/>
                </a:p>
              </p:txBody>
            </p:sp>
            <p:sp>
              <p:nvSpPr>
                <p:cNvPr id="68" name="Line 2104"/>
                <p:cNvSpPr>
                  <a:spLocks noChangeShapeType="1"/>
                </p:cNvSpPr>
                <p:nvPr/>
              </p:nvSpPr>
              <p:spPr bwMode="white">
                <a:xfrm>
                  <a:off x="556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dirty="0"/>
                </a:p>
              </p:txBody>
            </p:sp>
          </p:grpSp>
          <p:sp>
            <p:nvSpPr>
              <p:cNvPr id="17" name="Line 2105"/>
              <p:cNvSpPr>
                <a:spLocks noChangeShapeType="1"/>
              </p:cNvSpPr>
              <p:nvPr/>
            </p:nvSpPr>
            <p:spPr bwMode="ltGray">
              <a:xfrm>
                <a:off x="5568" y="0"/>
                <a:ext cx="0" cy="1488"/>
              </a:xfrm>
              <a:prstGeom prst="line">
                <a:avLst/>
              </a:prstGeom>
              <a:noFill/>
              <a:ln w="9525">
                <a:solidFill>
                  <a:schemeClr val="hlink"/>
                </a:solidFill>
                <a:round/>
                <a:headEnd/>
                <a:tailEnd/>
              </a:ln>
              <a:effectLst/>
            </p:spPr>
            <p:txBody>
              <a:bodyPr wrap="none" anchor="ctr"/>
              <a:lstStyle/>
              <a:p>
                <a:pPr>
                  <a:defRPr/>
                </a:pPr>
                <a:endParaRPr lang="en-US" dirty="0"/>
              </a:p>
            </p:txBody>
          </p:sp>
        </p:grpSp>
        <p:grpSp>
          <p:nvGrpSpPr>
            <p:cNvPr id="6" name="Group 2106"/>
            <p:cNvGrpSpPr>
              <a:grpSpLocks/>
            </p:cNvGrpSpPr>
            <p:nvPr userDrawn="1"/>
          </p:nvGrpSpPr>
          <p:grpSpPr bwMode="auto">
            <a:xfrm>
              <a:off x="3" y="559"/>
              <a:ext cx="4192" cy="1796"/>
              <a:chOff x="3" y="559"/>
              <a:chExt cx="4192" cy="1796"/>
            </a:xfrm>
          </p:grpSpPr>
          <p:sp>
            <p:nvSpPr>
              <p:cNvPr id="11" name="Line 2107"/>
              <p:cNvSpPr>
                <a:spLocks noChangeShapeType="1"/>
              </p:cNvSpPr>
              <p:nvPr/>
            </p:nvSpPr>
            <p:spPr bwMode="ltGray">
              <a:xfrm>
                <a:off x="506" y="559"/>
                <a:ext cx="0" cy="1796"/>
              </a:xfrm>
              <a:prstGeom prst="line">
                <a:avLst/>
              </a:prstGeom>
              <a:noFill/>
              <a:ln w="9525">
                <a:solidFill>
                  <a:schemeClr val="hlink"/>
                </a:solidFill>
                <a:round/>
                <a:headEnd/>
                <a:tailEnd/>
              </a:ln>
              <a:effectLst/>
            </p:spPr>
            <p:txBody>
              <a:bodyPr wrap="none" anchor="ctr"/>
              <a:lstStyle/>
              <a:p>
                <a:pPr>
                  <a:defRPr/>
                </a:pPr>
                <a:endParaRPr lang="en-US" dirty="0"/>
              </a:p>
            </p:txBody>
          </p:sp>
          <p:sp>
            <p:nvSpPr>
              <p:cNvPr id="12" name="Line 2108"/>
              <p:cNvSpPr>
                <a:spLocks noChangeShapeType="1"/>
              </p:cNvSpPr>
              <p:nvPr/>
            </p:nvSpPr>
            <p:spPr bwMode="ltGray">
              <a:xfrm flipH="1" flipV="1">
                <a:off x="3" y="1924"/>
                <a:ext cx="3211" cy="1"/>
              </a:xfrm>
              <a:prstGeom prst="line">
                <a:avLst/>
              </a:prstGeom>
              <a:noFill/>
              <a:ln w="9525">
                <a:solidFill>
                  <a:schemeClr val="hlink"/>
                </a:solidFill>
                <a:round/>
                <a:headEnd/>
                <a:tailEnd/>
              </a:ln>
              <a:effectLst/>
            </p:spPr>
            <p:txBody>
              <a:bodyPr wrap="none" anchor="ctr"/>
              <a:lstStyle/>
              <a:p>
                <a:pPr>
                  <a:defRPr/>
                </a:pPr>
                <a:endParaRPr lang="en-US" dirty="0"/>
              </a:p>
            </p:txBody>
          </p:sp>
          <p:sp>
            <p:nvSpPr>
              <p:cNvPr id="13" name="Line 2109"/>
              <p:cNvSpPr>
                <a:spLocks noChangeShapeType="1"/>
              </p:cNvSpPr>
              <p:nvPr/>
            </p:nvSpPr>
            <p:spPr bwMode="ltGray">
              <a:xfrm flipH="1" flipV="1">
                <a:off x="384" y="938"/>
                <a:ext cx="3811" cy="1"/>
              </a:xfrm>
              <a:prstGeom prst="line">
                <a:avLst/>
              </a:prstGeom>
              <a:noFill/>
              <a:ln w="9525">
                <a:solidFill>
                  <a:schemeClr val="hlink"/>
                </a:solidFill>
                <a:round/>
                <a:headEnd/>
                <a:tailEnd/>
              </a:ln>
              <a:effectLst/>
            </p:spPr>
            <p:txBody>
              <a:bodyPr wrap="none" anchor="ctr"/>
              <a:lstStyle/>
              <a:p>
                <a:pPr>
                  <a:defRPr/>
                </a:pPr>
                <a:endParaRPr lang="en-US" dirty="0"/>
              </a:p>
            </p:txBody>
          </p:sp>
          <p:sp>
            <p:nvSpPr>
              <p:cNvPr id="14" name="Arc 2110"/>
              <p:cNvSpPr>
                <a:spLocks/>
              </p:cNvSpPr>
              <p:nvPr/>
            </p:nvSpPr>
            <p:spPr bwMode="ltGray">
              <a:xfrm rot="16200000" flipH="1">
                <a:off x="426" y="860"/>
                <a:ext cx="156" cy="157"/>
              </a:xfrm>
              <a:custGeom>
                <a:avLst/>
                <a:gdLst>
                  <a:gd name="G0" fmla="+- 21595 0 0"/>
                  <a:gd name="G1" fmla="+- 21600 0 0"/>
                  <a:gd name="G2" fmla="+- 21600 0 0"/>
                  <a:gd name="T0" fmla="*/ 21114 w 43195"/>
                  <a:gd name="T1" fmla="*/ 5 h 43200"/>
                  <a:gd name="T2" fmla="*/ 0 w 43195"/>
                  <a:gd name="T3" fmla="*/ 22056 h 43200"/>
                  <a:gd name="T4" fmla="*/ 21595 w 43195"/>
                  <a:gd name="T5" fmla="*/ 21600 h 43200"/>
                </a:gdLst>
                <a:ahLst/>
                <a:cxnLst>
                  <a:cxn ang="0">
                    <a:pos x="T0" y="T1"/>
                  </a:cxn>
                  <a:cxn ang="0">
                    <a:pos x="T2" y="T3"/>
                  </a:cxn>
                  <a:cxn ang="0">
                    <a:pos x="T4" y="T5"/>
                  </a:cxn>
                </a:cxnLst>
                <a:rect l="0" t="0" r="r" b="b"/>
                <a:pathLst>
                  <a:path w="43195" h="43200" fill="none"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path>
                  <a:path w="43195" h="43200" stroke="0"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lnTo>
                      <a:pt x="21595" y="21600"/>
                    </a:lnTo>
                    <a:close/>
                  </a:path>
                </a:pathLst>
              </a:custGeom>
              <a:noFill/>
              <a:ln w="9525">
                <a:solidFill>
                  <a:schemeClr val="hlink"/>
                </a:solidFill>
                <a:round/>
                <a:headEnd/>
                <a:tailEnd/>
              </a:ln>
              <a:effectLst/>
            </p:spPr>
            <p:txBody>
              <a:bodyPr wrap="none" anchor="ctr"/>
              <a:lstStyle/>
              <a:p>
                <a:pPr>
                  <a:defRPr/>
                </a:pPr>
                <a:endParaRPr lang="en-US" dirty="0"/>
              </a:p>
            </p:txBody>
          </p:sp>
        </p:grpSp>
        <p:grpSp>
          <p:nvGrpSpPr>
            <p:cNvPr id="7" name="Group 2111"/>
            <p:cNvGrpSpPr>
              <a:grpSpLocks/>
            </p:cNvGrpSpPr>
            <p:nvPr userDrawn="1"/>
          </p:nvGrpSpPr>
          <p:grpSpPr bwMode="auto">
            <a:xfrm>
              <a:off x="1480" y="1952"/>
              <a:ext cx="3808" cy="1812"/>
              <a:chOff x="1480" y="1952"/>
              <a:chExt cx="3808" cy="1812"/>
            </a:xfrm>
          </p:grpSpPr>
          <p:sp>
            <p:nvSpPr>
              <p:cNvPr id="8" name="Line 2112"/>
              <p:cNvSpPr>
                <a:spLocks noChangeShapeType="1"/>
              </p:cNvSpPr>
              <p:nvPr/>
            </p:nvSpPr>
            <p:spPr bwMode="ltGray">
              <a:xfrm flipV="1">
                <a:off x="1480" y="3442"/>
                <a:ext cx="3808" cy="0"/>
              </a:xfrm>
              <a:prstGeom prst="line">
                <a:avLst/>
              </a:prstGeom>
              <a:noFill/>
              <a:ln w="9525">
                <a:solidFill>
                  <a:schemeClr val="hlink"/>
                </a:solidFill>
                <a:round/>
                <a:headEnd/>
                <a:tailEnd/>
              </a:ln>
              <a:effectLst/>
            </p:spPr>
            <p:txBody>
              <a:bodyPr wrap="none" anchor="ctr"/>
              <a:lstStyle/>
              <a:p>
                <a:pPr>
                  <a:defRPr/>
                </a:pPr>
                <a:endParaRPr lang="en-US" dirty="0"/>
              </a:p>
            </p:txBody>
          </p:sp>
          <p:sp>
            <p:nvSpPr>
              <p:cNvPr id="9" name="Line 2113"/>
              <p:cNvSpPr>
                <a:spLocks noChangeShapeType="1"/>
              </p:cNvSpPr>
              <p:nvPr/>
            </p:nvSpPr>
            <p:spPr bwMode="ltGray">
              <a:xfrm flipH="1">
                <a:off x="5172" y="1952"/>
                <a:ext cx="0" cy="1812"/>
              </a:xfrm>
              <a:prstGeom prst="line">
                <a:avLst/>
              </a:prstGeom>
              <a:noFill/>
              <a:ln w="9525">
                <a:solidFill>
                  <a:schemeClr val="hlink"/>
                </a:solidFill>
                <a:round/>
                <a:headEnd/>
                <a:tailEnd/>
              </a:ln>
              <a:effectLst/>
            </p:spPr>
            <p:txBody>
              <a:bodyPr wrap="none" anchor="ctr"/>
              <a:lstStyle/>
              <a:p>
                <a:pPr>
                  <a:defRPr/>
                </a:pPr>
                <a:endParaRPr lang="en-US" dirty="0"/>
              </a:p>
            </p:txBody>
          </p:sp>
          <p:sp>
            <p:nvSpPr>
              <p:cNvPr id="10" name="Arc 2114"/>
              <p:cNvSpPr>
                <a:spLocks/>
              </p:cNvSpPr>
              <p:nvPr/>
            </p:nvSpPr>
            <p:spPr bwMode="ltGray">
              <a:xfrm rot="5400000">
                <a:off x="5097" y="3347"/>
                <a:ext cx="156" cy="157"/>
              </a:xfrm>
              <a:custGeom>
                <a:avLst/>
                <a:gdLst>
                  <a:gd name="G0" fmla="+- 21595 0 0"/>
                  <a:gd name="G1" fmla="+- 21600 0 0"/>
                  <a:gd name="G2" fmla="+- 21600 0 0"/>
                  <a:gd name="T0" fmla="*/ 21114 w 43195"/>
                  <a:gd name="T1" fmla="*/ 5 h 43200"/>
                  <a:gd name="T2" fmla="*/ 0 w 43195"/>
                  <a:gd name="T3" fmla="*/ 22056 h 43200"/>
                  <a:gd name="T4" fmla="*/ 21595 w 43195"/>
                  <a:gd name="T5" fmla="*/ 21600 h 43200"/>
                </a:gdLst>
                <a:ahLst/>
                <a:cxnLst>
                  <a:cxn ang="0">
                    <a:pos x="T0" y="T1"/>
                  </a:cxn>
                  <a:cxn ang="0">
                    <a:pos x="T2" y="T3"/>
                  </a:cxn>
                  <a:cxn ang="0">
                    <a:pos x="T4" y="T5"/>
                  </a:cxn>
                </a:cxnLst>
                <a:rect l="0" t="0" r="r" b="b"/>
                <a:pathLst>
                  <a:path w="43195" h="43200" fill="none"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path>
                  <a:path w="43195" h="43200" stroke="0"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lnTo>
                      <a:pt x="21595" y="21600"/>
                    </a:lnTo>
                    <a:close/>
                  </a:path>
                </a:pathLst>
              </a:custGeom>
              <a:noFill/>
              <a:ln w="9525">
                <a:solidFill>
                  <a:schemeClr val="hlink"/>
                </a:solidFill>
                <a:round/>
                <a:headEnd/>
                <a:tailEnd/>
              </a:ln>
              <a:effectLst/>
            </p:spPr>
            <p:txBody>
              <a:bodyPr wrap="none" anchor="ctr"/>
              <a:lstStyle/>
              <a:p>
                <a:pPr>
                  <a:defRPr/>
                </a:pPr>
                <a:endParaRPr lang="en-US" dirty="0"/>
              </a:p>
            </p:txBody>
          </p:sp>
        </p:grpSp>
      </p:grpSp>
      <p:sp>
        <p:nvSpPr>
          <p:cNvPr id="46147" name="Rectangle 2115"/>
          <p:cNvSpPr>
            <a:spLocks noGrp="1" noChangeArrowheads="1"/>
          </p:cNvSpPr>
          <p:nvPr>
            <p:ph type="ctrTitle"/>
          </p:nvPr>
        </p:nvSpPr>
        <p:spPr>
          <a:xfrm>
            <a:off x="990600" y="1752600"/>
            <a:ext cx="7772400" cy="1143000"/>
          </a:xfrm>
        </p:spPr>
        <p:txBody>
          <a:bodyPr/>
          <a:lstStyle>
            <a:lvl1pPr>
              <a:defRPr/>
            </a:lvl1pPr>
          </a:lstStyle>
          <a:p>
            <a:r>
              <a:rPr lang="en-US"/>
              <a:t>Click to edit Master title style</a:t>
            </a:r>
          </a:p>
        </p:txBody>
      </p:sp>
      <p:sp>
        <p:nvSpPr>
          <p:cNvPr id="46148" name="Rectangle 2116" descr="Rectangle: Click to edit Master text styles&#10;Second level&#10;Third level&#10;Fourth level&#10;Fifth level"/>
          <p:cNvSpPr>
            <a:spLocks noGrp="1" noChangeArrowheads="1"/>
          </p:cNvSpPr>
          <p:nvPr>
            <p:ph type="subTitle" idx="1"/>
          </p:nvPr>
        </p:nvSpPr>
        <p:spPr>
          <a:xfrm>
            <a:off x="990600" y="3309938"/>
            <a:ext cx="6400800" cy="1752600"/>
          </a:xfrm>
        </p:spPr>
        <p:txBody>
          <a:bodyPr/>
          <a:lstStyle>
            <a:lvl1pPr marL="0" indent="0">
              <a:buFont typeface="Wingdings" pitchFamily="2" charset="2"/>
              <a:buNone/>
              <a:defRPr/>
            </a:lvl1pPr>
          </a:lstStyle>
          <a:p>
            <a:r>
              <a:rPr lang="en-US"/>
              <a:t>Click to edit Master subtitle style</a:t>
            </a:r>
          </a:p>
        </p:txBody>
      </p:sp>
      <p:sp>
        <p:nvSpPr>
          <p:cNvPr id="69" name="Rectangle 2117"/>
          <p:cNvSpPr>
            <a:spLocks noGrp="1" noChangeArrowheads="1"/>
          </p:cNvSpPr>
          <p:nvPr>
            <p:ph type="dt" sz="quarter" idx="10"/>
          </p:nvPr>
        </p:nvSpPr>
        <p:spPr/>
        <p:txBody>
          <a:bodyPr/>
          <a:lstStyle>
            <a:lvl1pPr>
              <a:defRPr/>
            </a:lvl1pPr>
          </a:lstStyle>
          <a:p>
            <a:pPr>
              <a:defRPr/>
            </a:pPr>
            <a:endParaRPr lang="en-US" dirty="0"/>
          </a:p>
        </p:txBody>
      </p:sp>
      <p:sp>
        <p:nvSpPr>
          <p:cNvPr id="70" name="Rectangle 2118"/>
          <p:cNvSpPr>
            <a:spLocks noGrp="1" noChangeArrowheads="1"/>
          </p:cNvSpPr>
          <p:nvPr>
            <p:ph type="ftr" sz="quarter" idx="11"/>
          </p:nvPr>
        </p:nvSpPr>
        <p:spPr/>
        <p:txBody>
          <a:bodyPr/>
          <a:lstStyle>
            <a:lvl1pPr>
              <a:defRPr/>
            </a:lvl1pPr>
          </a:lstStyle>
          <a:p>
            <a:pPr>
              <a:defRPr/>
            </a:pPr>
            <a:endParaRPr lang="en-US" dirty="0"/>
          </a:p>
        </p:txBody>
      </p:sp>
      <p:sp>
        <p:nvSpPr>
          <p:cNvPr id="71" name="Rectangle 2119"/>
          <p:cNvSpPr>
            <a:spLocks noGrp="1" noChangeArrowheads="1"/>
          </p:cNvSpPr>
          <p:nvPr>
            <p:ph type="sldNum" sz="quarter" idx="12"/>
          </p:nvPr>
        </p:nvSpPr>
        <p:spPr/>
        <p:txBody>
          <a:bodyPr/>
          <a:lstStyle>
            <a:lvl1pPr>
              <a:defRPr/>
            </a:lvl1pPr>
          </a:lstStyle>
          <a:p>
            <a:pPr>
              <a:defRPr/>
            </a:pPr>
            <a:fld id="{4FE20B91-F9A3-4193-8B28-FE721B1CC067}" type="slidenum">
              <a:rPr lang="en-US"/>
              <a:pPr>
                <a:defRPr/>
              </a:pPr>
              <a:t>‹#›</a:t>
            </a:fld>
            <a:endParaRPr lang="en-US" dirty="0"/>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5"/>
          <p:cNvSpPr>
            <a:spLocks noGrp="1" noChangeArrowheads="1"/>
          </p:cNvSpPr>
          <p:nvPr>
            <p:ph type="dt" sz="half" idx="10"/>
          </p:nvPr>
        </p:nvSpPr>
        <p:spPr>
          <a:ln/>
        </p:spPr>
        <p:txBody>
          <a:bodyPr/>
          <a:lstStyle>
            <a:lvl1pPr>
              <a:defRPr/>
            </a:lvl1pPr>
          </a:lstStyle>
          <a:p>
            <a:pPr>
              <a:defRPr/>
            </a:pPr>
            <a:endParaRPr lang="en-US" dirty="0"/>
          </a:p>
        </p:txBody>
      </p:sp>
      <p:sp>
        <p:nvSpPr>
          <p:cNvPr id="5" name="Rectangle 66"/>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7"/>
          <p:cNvSpPr>
            <a:spLocks noGrp="1" noChangeArrowheads="1"/>
          </p:cNvSpPr>
          <p:nvPr>
            <p:ph type="sldNum" sz="quarter" idx="12"/>
          </p:nvPr>
        </p:nvSpPr>
        <p:spPr>
          <a:ln/>
        </p:spPr>
        <p:txBody>
          <a:bodyPr/>
          <a:lstStyle>
            <a:lvl1pPr>
              <a:defRPr/>
            </a:lvl1pPr>
          </a:lstStyle>
          <a:p>
            <a:pPr>
              <a:defRPr/>
            </a:pPr>
            <a:fld id="{E1D8F74F-FD53-4823-A7E7-DD302BD448E1}" type="slidenum">
              <a:rPr lang="en-US"/>
              <a:pPr>
                <a:defRPr/>
              </a:pPr>
              <a:t>‹#›</a:t>
            </a:fld>
            <a:endParaRPr lang="en-US" dirty="0"/>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10350" y="304800"/>
            <a:ext cx="2000250" cy="5715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304800"/>
            <a:ext cx="5848350" cy="5715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5"/>
          <p:cNvSpPr>
            <a:spLocks noGrp="1" noChangeArrowheads="1"/>
          </p:cNvSpPr>
          <p:nvPr>
            <p:ph type="dt" sz="half" idx="10"/>
          </p:nvPr>
        </p:nvSpPr>
        <p:spPr>
          <a:ln/>
        </p:spPr>
        <p:txBody>
          <a:bodyPr/>
          <a:lstStyle>
            <a:lvl1pPr>
              <a:defRPr/>
            </a:lvl1pPr>
          </a:lstStyle>
          <a:p>
            <a:pPr>
              <a:defRPr/>
            </a:pPr>
            <a:endParaRPr lang="en-US" dirty="0"/>
          </a:p>
        </p:txBody>
      </p:sp>
      <p:sp>
        <p:nvSpPr>
          <p:cNvPr id="5" name="Rectangle 66"/>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7"/>
          <p:cNvSpPr>
            <a:spLocks noGrp="1" noChangeArrowheads="1"/>
          </p:cNvSpPr>
          <p:nvPr>
            <p:ph type="sldNum" sz="quarter" idx="12"/>
          </p:nvPr>
        </p:nvSpPr>
        <p:spPr>
          <a:ln/>
        </p:spPr>
        <p:txBody>
          <a:bodyPr/>
          <a:lstStyle>
            <a:lvl1pPr>
              <a:defRPr/>
            </a:lvl1pPr>
          </a:lstStyle>
          <a:p>
            <a:pPr>
              <a:defRPr/>
            </a:pPr>
            <a:fld id="{C9B2141E-8744-460D-B7C0-4D151F1B9F44}" type="slidenum">
              <a:rPr lang="en-US"/>
              <a:pPr>
                <a:defRPr/>
              </a:pPr>
              <a:t>‹#›</a:t>
            </a:fld>
            <a:endParaRPr lang="en-US" dirty="0"/>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5"/>
          <p:cNvSpPr>
            <a:spLocks noGrp="1" noChangeArrowheads="1"/>
          </p:cNvSpPr>
          <p:nvPr>
            <p:ph type="dt" sz="half" idx="10"/>
          </p:nvPr>
        </p:nvSpPr>
        <p:spPr>
          <a:ln/>
        </p:spPr>
        <p:txBody>
          <a:bodyPr/>
          <a:lstStyle>
            <a:lvl1pPr>
              <a:defRPr/>
            </a:lvl1pPr>
          </a:lstStyle>
          <a:p>
            <a:pPr>
              <a:defRPr/>
            </a:pPr>
            <a:endParaRPr lang="en-US" dirty="0"/>
          </a:p>
        </p:txBody>
      </p:sp>
      <p:sp>
        <p:nvSpPr>
          <p:cNvPr id="5" name="Rectangle 66"/>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7"/>
          <p:cNvSpPr>
            <a:spLocks noGrp="1" noChangeArrowheads="1"/>
          </p:cNvSpPr>
          <p:nvPr>
            <p:ph type="sldNum" sz="quarter" idx="12"/>
          </p:nvPr>
        </p:nvSpPr>
        <p:spPr>
          <a:ln/>
        </p:spPr>
        <p:txBody>
          <a:bodyPr/>
          <a:lstStyle>
            <a:lvl1pPr>
              <a:defRPr/>
            </a:lvl1pPr>
          </a:lstStyle>
          <a:p>
            <a:pPr>
              <a:defRPr/>
            </a:pPr>
            <a:fld id="{E1162263-9F0B-4FC8-80C0-8C562B836D3D}" type="slidenum">
              <a:rPr lang="en-US"/>
              <a:pPr>
                <a:defRPr/>
              </a:pPr>
              <a:t>‹#›</a:t>
            </a:fld>
            <a:endParaRPr lang="en-US" dirty="0"/>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5"/>
          <p:cNvSpPr>
            <a:spLocks noGrp="1" noChangeArrowheads="1"/>
          </p:cNvSpPr>
          <p:nvPr>
            <p:ph type="dt" sz="half" idx="10"/>
          </p:nvPr>
        </p:nvSpPr>
        <p:spPr>
          <a:ln/>
        </p:spPr>
        <p:txBody>
          <a:bodyPr/>
          <a:lstStyle>
            <a:lvl1pPr>
              <a:defRPr/>
            </a:lvl1pPr>
          </a:lstStyle>
          <a:p>
            <a:pPr>
              <a:defRPr/>
            </a:pPr>
            <a:endParaRPr lang="en-US" dirty="0"/>
          </a:p>
        </p:txBody>
      </p:sp>
      <p:sp>
        <p:nvSpPr>
          <p:cNvPr id="5" name="Rectangle 66"/>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7"/>
          <p:cNvSpPr>
            <a:spLocks noGrp="1" noChangeArrowheads="1"/>
          </p:cNvSpPr>
          <p:nvPr>
            <p:ph type="sldNum" sz="quarter" idx="12"/>
          </p:nvPr>
        </p:nvSpPr>
        <p:spPr>
          <a:ln/>
        </p:spPr>
        <p:txBody>
          <a:bodyPr/>
          <a:lstStyle>
            <a:lvl1pPr>
              <a:defRPr/>
            </a:lvl1pPr>
          </a:lstStyle>
          <a:p>
            <a:pPr>
              <a:defRPr/>
            </a:pPr>
            <a:fld id="{0AB39528-E88C-49B3-8DBD-8800AE01486A}" type="slidenum">
              <a:rPr lang="en-US"/>
              <a:pPr>
                <a:defRPr/>
              </a:pPr>
              <a:t>‹#›</a:t>
            </a:fld>
            <a:endParaRPr lang="en-US" dirty="0"/>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9050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00600" y="19050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5"/>
          <p:cNvSpPr>
            <a:spLocks noGrp="1" noChangeArrowheads="1"/>
          </p:cNvSpPr>
          <p:nvPr>
            <p:ph type="dt" sz="half" idx="10"/>
          </p:nvPr>
        </p:nvSpPr>
        <p:spPr>
          <a:ln/>
        </p:spPr>
        <p:txBody>
          <a:bodyPr/>
          <a:lstStyle>
            <a:lvl1pPr>
              <a:defRPr/>
            </a:lvl1pPr>
          </a:lstStyle>
          <a:p>
            <a:pPr>
              <a:defRPr/>
            </a:pPr>
            <a:endParaRPr lang="en-US" dirty="0"/>
          </a:p>
        </p:txBody>
      </p:sp>
      <p:sp>
        <p:nvSpPr>
          <p:cNvPr id="6" name="Rectangle 66"/>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7"/>
          <p:cNvSpPr>
            <a:spLocks noGrp="1" noChangeArrowheads="1"/>
          </p:cNvSpPr>
          <p:nvPr>
            <p:ph type="sldNum" sz="quarter" idx="12"/>
          </p:nvPr>
        </p:nvSpPr>
        <p:spPr>
          <a:ln/>
        </p:spPr>
        <p:txBody>
          <a:bodyPr/>
          <a:lstStyle>
            <a:lvl1pPr>
              <a:defRPr/>
            </a:lvl1pPr>
          </a:lstStyle>
          <a:p>
            <a:pPr>
              <a:defRPr/>
            </a:pPr>
            <a:fld id="{BBC81A05-0C01-4B64-8DEF-04F6B127E8F3}" type="slidenum">
              <a:rPr lang="en-US"/>
              <a:pPr>
                <a:defRPr/>
              </a:pPr>
              <a:t>‹#›</a:t>
            </a:fld>
            <a:endParaRPr lang="en-US" dirty="0"/>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5"/>
          <p:cNvSpPr>
            <a:spLocks noGrp="1" noChangeArrowheads="1"/>
          </p:cNvSpPr>
          <p:nvPr>
            <p:ph type="dt" sz="half" idx="10"/>
          </p:nvPr>
        </p:nvSpPr>
        <p:spPr>
          <a:ln/>
        </p:spPr>
        <p:txBody>
          <a:bodyPr/>
          <a:lstStyle>
            <a:lvl1pPr>
              <a:defRPr/>
            </a:lvl1pPr>
          </a:lstStyle>
          <a:p>
            <a:pPr>
              <a:defRPr/>
            </a:pPr>
            <a:endParaRPr lang="en-US" dirty="0"/>
          </a:p>
        </p:txBody>
      </p:sp>
      <p:sp>
        <p:nvSpPr>
          <p:cNvPr id="8" name="Rectangle 66"/>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7"/>
          <p:cNvSpPr>
            <a:spLocks noGrp="1" noChangeArrowheads="1"/>
          </p:cNvSpPr>
          <p:nvPr>
            <p:ph type="sldNum" sz="quarter" idx="12"/>
          </p:nvPr>
        </p:nvSpPr>
        <p:spPr>
          <a:ln/>
        </p:spPr>
        <p:txBody>
          <a:bodyPr/>
          <a:lstStyle>
            <a:lvl1pPr>
              <a:defRPr/>
            </a:lvl1pPr>
          </a:lstStyle>
          <a:p>
            <a:pPr>
              <a:defRPr/>
            </a:pPr>
            <a:fld id="{CECE6042-A1C9-4EA4-A96D-CE89EE7BB25E}" type="slidenum">
              <a:rPr lang="en-US"/>
              <a:pPr>
                <a:defRPr/>
              </a:pPr>
              <a:t>‹#›</a:t>
            </a:fld>
            <a:endParaRPr lang="en-US" dirty="0"/>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5"/>
          <p:cNvSpPr>
            <a:spLocks noGrp="1" noChangeArrowheads="1"/>
          </p:cNvSpPr>
          <p:nvPr>
            <p:ph type="dt" sz="half" idx="10"/>
          </p:nvPr>
        </p:nvSpPr>
        <p:spPr>
          <a:ln/>
        </p:spPr>
        <p:txBody>
          <a:bodyPr/>
          <a:lstStyle>
            <a:lvl1pPr>
              <a:defRPr/>
            </a:lvl1pPr>
          </a:lstStyle>
          <a:p>
            <a:pPr>
              <a:defRPr/>
            </a:pPr>
            <a:endParaRPr lang="en-US" dirty="0"/>
          </a:p>
        </p:txBody>
      </p:sp>
      <p:sp>
        <p:nvSpPr>
          <p:cNvPr id="4" name="Rectangle 66"/>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7"/>
          <p:cNvSpPr>
            <a:spLocks noGrp="1" noChangeArrowheads="1"/>
          </p:cNvSpPr>
          <p:nvPr>
            <p:ph type="sldNum" sz="quarter" idx="12"/>
          </p:nvPr>
        </p:nvSpPr>
        <p:spPr>
          <a:ln/>
        </p:spPr>
        <p:txBody>
          <a:bodyPr/>
          <a:lstStyle>
            <a:lvl1pPr>
              <a:defRPr/>
            </a:lvl1pPr>
          </a:lstStyle>
          <a:p>
            <a:pPr>
              <a:defRPr/>
            </a:pPr>
            <a:fld id="{11CDBF8D-BC2D-4050-A84D-6A6E968026C7}" type="slidenum">
              <a:rPr lang="en-US"/>
              <a:pPr>
                <a:defRPr/>
              </a:pPr>
              <a:t>‹#›</a:t>
            </a:fld>
            <a:endParaRPr lang="en-US" dirty="0"/>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5"/>
          <p:cNvSpPr>
            <a:spLocks noGrp="1" noChangeArrowheads="1"/>
          </p:cNvSpPr>
          <p:nvPr>
            <p:ph type="dt" sz="half" idx="10"/>
          </p:nvPr>
        </p:nvSpPr>
        <p:spPr>
          <a:ln/>
        </p:spPr>
        <p:txBody>
          <a:bodyPr/>
          <a:lstStyle>
            <a:lvl1pPr>
              <a:defRPr/>
            </a:lvl1pPr>
          </a:lstStyle>
          <a:p>
            <a:pPr>
              <a:defRPr/>
            </a:pPr>
            <a:endParaRPr lang="en-US" dirty="0"/>
          </a:p>
        </p:txBody>
      </p:sp>
      <p:sp>
        <p:nvSpPr>
          <p:cNvPr id="3" name="Rectangle 66"/>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7"/>
          <p:cNvSpPr>
            <a:spLocks noGrp="1" noChangeArrowheads="1"/>
          </p:cNvSpPr>
          <p:nvPr>
            <p:ph type="sldNum" sz="quarter" idx="12"/>
          </p:nvPr>
        </p:nvSpPr>
        <p:spPr>
          <a:ln/>
        </p:spPr>
        <p:txBody>
          <a:bodyPr/>
          <a:lstStyle>
            <a:lvl1pPr>
              <a:defRPr/>
            </a:lvl1pPr>
          </a:lstStyle>
          <a:p>
            <a:pPr>
              <a:defRPr/>
            </a:pPr>
            <a:fld id="{D4D0E6B5-CF7E-486F-9009-478FDC71145F}" type="slidenum">
              <a:rPr lang="en-US"/>
              <a:pPr>
                <a:defRPr/>
              </a:pPr>
              <a:t>‹#›</a:t>
            </a:fld>
            <a:endParaRPr lang="en-US" dirty="0"/>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5"/>
          <p:cNvSpPr>
            <a:spLocks noGrp="1" noChangeArrowheads="1"/>
          </p:cNvSpPr>
          <p:nvPr>
            <p:ph type="dt" sz="half" idx="10"/>
          </p:nvPr>
        </p:nvSpPr>
        <p:spPr>
          <a:ln/>
        </p:spPr>
        <p:txBody>
          <a:bodyPr/>
          <a:lstStyle>
            <a:lvl1pPr>
              <a:defRPr/>
            </a:lvl1pPr>
          </a:lstStyle>
          <a:p>
            <a:pPr>
              <a:defRPr/>
            </a:pPr>
            <a:endParaRPr lang="en-US" dirty="0"/>
          </a:p>
        </p:txBody>
      </p:sp>
      <p:sp>
        <p:nvSpPr>
          <p:cNvPr id="6" name="Rectangle 66"/>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7"/>
          <p:cNvSpPr>
            <a:spLocks noGrp="1" noChangeArrowheads="1"/>
          </p:cNvSpPr>
          <p:nvPr>
            <p:ph type="sldNum" sz="quarter" idx="12"/>
          </p:nvPr>
        </p:nvSpPr>
        <p:spPr>
          <a:ln/>
        </p:spPr>
        <p:txBody>
          <a:bodyPr/>
          <a:lstStyle>
            <a:lvl1pPr>
              <a:defRPr/>
            </a:lvl1pPr>
          </a:lstStyle>
          <a:p>
            <a:pPr>
              <a:defRPr/>
            </a:pPr>
            <a:fld id="{5C6FD136-34F6-4D3A-B58D-032E2FB5CB1A}" type="slidenum">
              <a:rPr lang="en-US"/>
              <a:pPr>
                <a:defRPr/>
              </a:pPr>
              <a:t>‹#›</a:t>
            </a:fld>
            <a:endParaRPr lang="en-US" dirty="0"/>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5"/>
          <p:cNvSpPr>
            <a:spLocks noGrp="1" noChangeArrowheads="1"/>
          </p:cNvSpPr>
          <p:nvPr>
            <p:ph type="dt" sz="half" idx="10"/>
          </p:nvPr>
        </p:nvSpPr>
        <p:spPr>
          <a:ln/>
        </p:spPr>
        <p:txBody>
          <a:bodyPr/>
          <a:lstStyle>
            <a:lvl1pPr>
              <a:defRPr/>
            </a:lvl1pPr>
          </a:lstStyle>
          <a:p>
            <a:pPr>
              <a:defRPr/>
            </a:pPr>
            <a:endParaRPr lang="en-US" dirty="0"/>
          </a:p>
        </p:txBody>
      </p:sp>
      <p:sp>
        <p:nvSpPr>
          <p:cNvPr id="6" name="Rectangle 66"/>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7"/>
          <p:cNvSpPr>
            <a:spLocks noGrp="1" noChangeArrowheads="1"/>
          </p:cNvSpPr>
          <p:nvPr>
            <p:ph type="sldNum" sz="quarter" idx="12"/>
          </p:nvPr>
        </p:nvSpPr>
        <p:spPr>
          <a:ln/>
        </p:spPr>
        <p:txBody>
          <a:bodyPr/>
          <a:lstStyle>
            <a:lvl1pPr>
              <a:defRPr/>
            </a:lvl1pPr>
          </a:lstStyle>
          <a:p>
            <a:pPr>
              <a:defRPr/>
            </a:pPr>
            <a:fld id="{4FA4074F-D797-4B00-964A-303956855105}" type="slidenum">
              <a:rPr lang="en-US"/>
              <a:pPr>
                <a:defRPr/>
              </a:pPr>
              <a:t>‹#›</a:t>
            </a:fld>
            <a:endParaRPr lang="en-US" dirty="0"/>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44000" cy="6858000"/>
            <a:chOff x="0" y="0"/>
            <a:chExt cx="5760" cy="4320"/>
          </a:xfrm>
        </p:grpSpPr>
        <p:grpSp>
          <p:nvGrpSpPr>
            <p:cNvPr id="1032" name="Group 3"/>
            <p:cNvGrpSpPr>
              <a:grpSpLocks/>
            </p:cNvGrpSpPr>
            <p:nvPr/>
          </p:nvGrpSpPr>
          <p:grpSpPr bwMode="auto">
            <a:xfrm>
              <a:off x="0" y="0"/>
              <a:ext cx="5760" cy="4320"/>
              <a:chOff x="0" y="0"/>
              <a:chExt cx="5760" cy="4320"/>
            </a:xfrm>
          </p:grpSpPr>
          <p:grpSp>
            <p:nvGrpSpPr>
              <p:cNvPr id="1039" name="Group 4"/>
              <p:cNvGrpSpPr>
                <a:grpSpLocks/>
              </p:cNvGrpSpPr>
              <p:nvPr/>
            </p:nvGrpSpPr>
            <p:grpSpPr bwMode="auto">
              <a:xfrm>
                <a:off x="0" y="192"/>
                <a:ext cx="5760" cy="4032"/>
                <a:chOff x="0" y="192"/>
                <a:chExt cx="5760" cy="4032"/>
              </a:xfrm>
            </p:grpSpPr>
            <p:sp>
              <p:nvSpPr>
                <p:cNvPr id="45061" name="Line 5"/>
                <p:cNvSpPr>
                  <a:spLocks noChangeShapeType="1"/>
                </p:cNvSpPr>
                <p:nvPr/>
              </p:nvSpPr>
              <p:spPr bwMode="white">
                <a:xfrm>
                  <a:off x="0" y="192"/>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dirty="0"/>
                </a:p>
              </p:txBody>
            </p:sp>
            <p:sp>
              <p:nvSpPr>
                <p:cNvPr id="45062" name="Line 6"/>
                <p:cNvSpPr>
                  <a:spLocks noChangeShapeType="1"/>
                </p:cNvSpPr>
                <p:nvPr/>
              </p:nvSpPr>
              <p:spPr bwMode="white">
                <a:xfrm>
                  <a:off x="0" y="384"/>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dirty="0"/>
                </a:p>
              </p:txBody>
            </p:sp>
            <p:sp>
              <p:nvSpPr>
                <p:cNvPr id="45063" name="Line 7"/>
                <p:cNvSpPr>
                  <a:spLocks noChangeShapeType="1"/>
                </p:cNvSpPr>
                <p:nvPr/>
              </p:nvSpPr>
              <p:spPr bwMode="white">
                <a:xfrm>
                  <a:off x="0" y="576"/>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dirty="0"/>
                </a:p>
              </p:txBody>
            </p:sp>
            <p:sp>
              <p:nvSpPr>
                <p:cNvPr id="45064" name="Line 8"/>
                <p:cNvSpPr>
                  <a:spLocks noChangeShapeType="1"/>
                </p:cNvSpPr>
                <p:nvPr/>
              </p:nvSpPr>
              <p:spPr bwMode="white">
                <a:xfrm>
                  <a:off x="0" y="768"/>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dirty="0"/>
                </a:p>
              </p:txBody>
            </p:sp>
            <p:sp>
              <p:nvSpPr>
                <p:cNvPr id="45065" name="Line 9"/>
                <p:cNvSpPr>
                  <a:spLocks noChangeShapeType="1"/>
                </p:cNvSpPr>
                <p:nvPr/>
              </p:nvSpPr>
              <p:spPr bwMode="white">
                <a:xfrm>
                  <a:off x="0" y="960"/>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dirty="0"/>
                </a:p>
              </p:txBody>
            </p:sp>
            <p:sp>
              <p:nvSpPr>
                <p:cNvPr id="45066" name="Line 10"/>
                <p:cNvSpPr>
                  <a:spLocks noChangeShapeType="1"/>
                </p:cNvSpPr>
                <p:nvPr/>
              </p:nvSpPr>
              <p:spPr bwMode="white">
                <a:xfrm>
                  <a:off x="0" y="1152"/>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dirty="0"/>
                </a:p>
              </p:txBody>
            </p:sp>
            <p:sp>
              <p:nvSpPr>
                <p:cNvPr id="45067" name="Line 11"/>
                <p:cNvSpPr>
                  <a:spLocks noChangeShapeType="1"/>
                </p:cNvSpPr>
                <p:nvPr/>
              </p:nvSpPr>
              <p:spPr bwMode="white">
                <a:xfrm>
                  <a:off x="0" y="1344"/>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dirty="0"/>
                </a:p>
              </p:txBody>
            </p:sp>
            <p:sp>
              <p:nvSpPr>
                <p:cNvPr id="45068" name="Line 12"/>
                <p:cNvSpPr>
                  <a:spLocks noChangeShapeType="1"/>
                </p:cNvSpPr>
                <p:nvPr/>
              </p:nvSpPr>
              <p:spPr bwMode="white">
                <a:xfrm>
                  <a:off x="0" y="1536"/>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dirty="0"/>
                </a:p>
              </p:txBody>
            </p:sp>
            <p:sp>
              <p:nvSpPr>
                <p:cNvPr id="45069" name="Line 13"/>
                <p:cNvSpPr>
                  <a:spLocks noChangeShapeType="1"/>
                </p:cNvSpPr>
                <p:nvPr/>
              </p:nvSpPr>
              <p:spPr bwMode="white">
                <a:xfrm>
                  <a:off x="0" y="1728"/>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dirty="0"/>
                </a:p>
              </p:txBody>
            </p:sp>
            <p:sp>
              <p:nvSpPr>
                <p:cNvPr id="45070" name="Line 14"/>
                <p:cNvSpPr>
                  <a:spLocks noChangeShapeType="1"/>
                </p:cNvSpPr>
                <p:nvPr/>
              </p:nvSpPr>
              <p:spPr bwMode="white">
                <a:xfrm>
                  <a:off x="0" y="1920"/>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dirty="0"/>
                </a:p>
              </p:txBody>
            </p:sp>
            <p:sp>
              <p:nvSpPr>
                <p:cNvPr id="45071" name="Line 15"/>
                <p:cNvSpPr>
                  <a:spLocks noChangeShapeType="1"/>
                </p:cNvSpPr>
                <p:nvPr/>
              </p:nvSpPr>
              <p:spPr bwMode="white">
                <a:xfrm>
                  <a:off x="0" y="2112"/>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dirty="0"/>
                </a:p>
              </p:txBody>
            </p:sp>
            <p:sp>
              <p:nvSpPr>
                <p:cNvPr id="45072" name="Line 16"/>
                <p:cNvSpPr>
                  <a:spLocks noChangeShapeType="1"/>
                </p:cNvSpPr>
                <p:nvPr/>
              </p:nvSpPr>
              <p:spPr bwMode="white">
                <a:xfrm>
                  <a:off x="0" y="2304"/>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dirty="0"/>
                </a:p>
              </p:txBody>
            </p:sp>
            <p:sp>
              <p:nvSpPr>
                <p:cNvPr id="45073" name="Line 17"/>
                <p:cNvSpPr>
                  <a:spLocks noChangeShapeType="1"/>
                </p:cNvSpPr>
                <p:nvPr/>
              </p:nvSpPr>
              <p:spPr bwMode="white">
                <a:xfrm>
                  <a:off x="0" y="2496"/>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dirty="0"/>
                </a:p>
              </p:txBody>
            </p:sp>
            <p:sp>
              <p:nvSpPr>
                <p:cNvPr id="45074" name="Line 18"/>
                <p:cNvSpPr>
                  <a:spLocks noChangeShapeType="1"/>
                </p:cNvSpPr>
                <p:nvPr/>
              </p:nvSpPr>
              <p:spPr bwMode="white">
                <a:xfrm>
                  <a:off x="0" y="2688"/>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dirty="0"/>
                </a:p>
              </p:txBody>
            </p:sp>
            <p:sp>
              <p:nvSpPr>
                <p:cNvPr id="45075" name="Line 19"/>
                <p:cNvSpPr>
                  <a:spLocks noChangeShapeType="1"/>
                </p:cNvSpPr>
                <p:nvPr/>
              </p:nvSpPr>
              <p:spPr bwMode="white">
                <a:xfrm>
                  <a:off x="0" y="2880"/>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dirty="0"/>
                </a:p>
              </p:txBody>
            </p:sp>
            <p:sp>
              <p:nvSpPr>
                <p:cNvPr id="45076" name="Line 20"/>
                <p:cNvSpPr>
                  <a:spLocks noChangeShapeType="1"/>
                </p:cNvSpPr>
                <p:nvPr/>
              </p:nvSpPr>
              <p:spPr bwMode="white">
                <a:xfrm>
                  <a:off x="0" y="3072"/>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dirty="0"/>
                </a:p>
              </p:txBody>
            </p:sp>
            <p:sp>
              <p:nvSpPr>
                <p:cNvPr id="45077" name="Line 21"/>
                <p:cNvSpPr>
                  <a:spLocks noChangeShapeType="1"/>
                </p:cNvSpPr>
                <p:nvPr/>
              </p:nvSpPr>
              <p:spPr bwMode="white">
                <a:xfrm>
                  <a:off x="0" y="3264"/>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dirty="0"/>
                </a:p>
              </p:txBody>
            </p:sp>
            <p:sp>
              <p:nvSpPr>
                <p:cNvPr id="45078" name="Line 22"/>
                <p:cNvSpPr>
                  <a:spLocks noChangeShapeType="1"/>
                </p:cNvSpPr>
                <p:nvPr/>
              </p:nvSpPr>
              <p:spPr bwMode="white">
                <a:xfrm>
                  <a:off x="0" y="3456"/>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dirty="0"/>
                </a:p>
              </p:txBody>
            </p:sp>
            <p:sp>
              <p:nvSpPr>
                <p:cNvPr id="45079" name="Line 23"/>
                <p:cNvSpPr>
                  <a:spLocks noChangeShapeType="1"/>
                </p:cNvSpPr>
                <p:nvPr/>
              </p:nvSpPr>
              <p:spPr bwMode="white">
                <a:xfrm>
                  <a:off x="0" y="3648"/>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dirty="0"/>
                </a:p>
              </p:txBody>
            </p:sp>
            <p:sp>
              <p:nvSpPr>
                <p:cNvPr id="45080" name="Line 24"/>
                <p:cNvSpPr>
                  <a:spLocks noChangeShapeType="1"/>
                </p:cNvSpPr>
                <p:nvPr/>
              </p:nvSpPr>
              <p:spPr bwMode="white">
                <a:xfrm>
                  <a:off x="0" y="3840"/>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dirty="0"/>
                </a:p>
              </p:txBody>
            </p:sp>
            <p:sp>
              <p:nvSpPr>
                <p:cNvPr id="45081" name="Line 25"/>
                <p:cNvSpPr>
                  <a:spLocks noChangeShapeType="1"/>
                </p:cNvSpPr>
                <p:nvPr/>
              </p:nvSpPr>
              <p:spPr bwMode="white">
                <a:xfrm>
                  <a:off x="0" y="4032"/>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dirty="0"/>
                </a:p>
              </p:txBody>
            </p:sp>
            <p:sp>
              <p:nvSpPr>
                <p:cNvPr id="45082" name="Line 26"/>
                <p:cNvSpPr>
                  <a:spLocks noChangeShapeType="1"/>
                </p:cNvSpPr>
                <p:nvPr/>
              </p:nvSpPr>
              <p:spPr bwMode="white">
                <a:xfrm>
                  <a:off x="0" y="4224"/>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dirty="0"/>
                </a:p>
              </p:txBody>
            </p:sp>
          </p:grpSp>
          <p:grpSp>
            <p:nvGrpSpPr>
              <p:cNvPr id="1040" name="Group 27"/>
              <p:cNvGrpSpPr>
                <a:grpSpLocks/>
              </p:cNvGrpSpPr>
              <p:nvPr/>
            </p:nvGrpSpPr>
            <p:grpSpPr bwMode="auto">
              <a:xfrm>
                <a:off x="192" y="0"/>
                <a:ext cx="5376" cy="4320"/>
                <a:chOff x="192" y="0"/>
                <a:chExt cx="5376" cy="4320"/>
              </a:xfrm>
            </p:grpSpPr>
            <p:sp>
              <p:nvSpPr>
                <p:cNvPr id="45084" name="Line 28"/>
                <p:cNvSpPr>
                  <a:spLocks noChangeShapeType="1"/>
                </p:cNvSpPr>
                <p:nvPr/>
              </p:nvSpPr>
              <p:spPr bwMode="white">
                <a:xfrm>
                  <a:off x="19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dirty="0"/>
                </a:p>
              </p:txBody>
            </p:sp>
            <p:sp>
              <p:nvSpPr>
                <p:cNvPr id="45085" name="Line 29"/>
                <p:cNvSpPr>
                  <a:spLocks noChangeShapeType="1"/>
                </p:cNvSpPr>
                <p:nvPr/>
              </p:nvSpPr>
              <p:spPr bwMode="white">
                <a:xfrm>
                  <a:off x="38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dirty="0"/>
                </a:p>
              </p:txBody>
            </p:sp>
            <p:sp>
              <p:nvSpPr>
                <p:cNvPr id="45086" name="Line 30"/>
                <p:cNvSpPr>
                  <a:spLocks noChangeShapeType="1"/>
                </p:cNvSpPr>
                <p:nvPr/>
              </p:nvSpPr>
              <p:spPr bwMode="white">
                <a:xfrm>
                  <a:off x="57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dirty="0"/>
                </a:p>
              </p:txBody>
            </p:sp>
            <p:sp>
              <p:nvSpPr>
                <p:cNvPr id="45087" name="Line 31"/>
                <p:cNvSpPr>
                  <a:spLocks noChangeShapeType="1"/>
                </p:cNvSpPr>
                <p:nvPr/>
              </p:nvSpPr>
              <p:spPr bwMode="white">
                <a:xfrm>
                  <a:off x="76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dirty="0"/>
                </a:p>
              </p:txBody>
            </p:sp>
            <p:sp>
              <p:nvSpPr>
                <p:cNvPr id="45088" name="Line 32"/>
                <p:cNvSpPr>
                  <a:spLocks noChangeShapeType="1"/>
                </p:cNvSpPr>
                <p:nvPr/>
              </p:nvSpPr>
              <p:spPr bwMode="white">
                <a:xfrm>
                  <a:off x="96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dirty="0"/>
                </a:p>
              </p:txBody>
            </p:sp>
            <p:sp>
              <p:nvSpPr>
                <p:cNvPr id="45089" name="Line 33"/>
                <p:cNvSpPr>
                  <a:spLocks noChangeShapeType="1"/>
                </p:cNvSpPr>
                <p:nvPr/>
              </p:nvSpPr>
              <p:spPr bwMode="white">
                <a:xfrm>
                  <a:off x="115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dirty="0"/>
                </a:p>
              </p:txBody>
            </p:sp>
            <p:sp>
              <p:nvSpPr>
                <p:cNvPr id="45090" name="Line 34"/>
                <p:cNvSpPr>
                  <a:spLocks noChangeShapeType="1"/>
                </p:cNvSpPr>
                <p:nvPr/>
              </p:nvSpPr>
              <p:spPr bwMode="white">
                <a:xfrm>
                  <a:off x="134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dirty="0"/>
                </a:p>
              </p:txBody>
            </p:sp>
            <p:sp>
              <p:nvSpPr>
                <p:cNvPr id="45091" name="Line 35"/>
                <p:cNvSpPr>
                  <a:spLocks noChangeShapeType="1"/>
                </p:cNvSpPr>
                <p:nvPr/>
              </p:nvSpPr>
              <p:spPr bwMode="white">
                <a:xfrm>
                  <a:off x="153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dirty="0"/>
                </a:p>
              </p:txBody>
            </p:sp>
            <p:sp>
              <p:nvSpPr>
                <p:cNvPr id="45092" name="Line 36"/>
                <p:cNvSpPr>
                  <a:spLocks noChangeShapeType="1"/>
                </p:cNvSpPr>
                <p:nvPr/>
              </p:nvSpPr>
              <p:spPr bwMode="white">
                <a:xfrm>
                  <a:off x="172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dirty="0"/>
                </a:p>
              </p:txBody>
            </p:sp>
            <p:sp>
              <p:nvSpPr>
                <p:cNvPr id="45093" name="Line 37"/>
                <p:cNvSpPr>
                  <a:spLocks noChangeShapeType="1"/>
                </p:cNvSpPr>
                <p:nvPr/>
              </p:nvSpPr>
              <p:spPr bwMode="white">
                <a:xfrm>
                  <a:off x="192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dirty="0"/>
                </a:p>
              </p:txBody>
            </p:sp>
            <p:sp>
              <p:nvSpPr>
                <p:cNvPr id="45094" name="Line 38"/>
                <p:cNvSpPr>
                  <a:spLocks noChangeShapeType="1"/>
                </p:cNvSpPr>
                <p:nvPr/>
              </p:nvSpPr>
              <p:spPr bwMode="white">
                <a:xfrm>
                  <a:off x="211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dirty="0"/>
                </a:p>
              </p:txBody>
            </p:sp>
            <p:sp>
              <p:nvSpPr>
                <p:cNvPr id="45095" name="Line 39"/>
                <p:cNvSpPr>
                  <a:spLocks noChangeShapeType="1"/>
                </p:cNvSpPr>
                <p:nvPr/>
              </p:nvSpPr>
              <p:spPr bwMode="white">
                <a:xfrm>
                  <a:off x="230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dirty="0"/>
                </a:p>
              </p:txBody>
            </p:sp>
            <p:sp>
              <p:nvSpPr>
                <p:cNvPr id="45096" name="Line 40"/>
                <p:cNvSpPr>
                  <a:spLocks noChangeShapeType="1"/>
                </p:cNvSpPr>
                <p:nvPr/>
              </p:nvSpPr>
              <p:spPr bwMode="white">
                <a:xfrm>
                  <a:off x="249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dirty="0"/>
                </a:p>
              </p:txBody>
            </p:sp>
            <p:sp>
              <p:nvSpPr>
                <p:cNvPr id="45097" name="Line 41"/>
                <p:cNvSpPr>
                  <a:spLocks noChangeShapeType="1"/>
                </p:cNvSpPr>
                <p:nvPr/>
              </p:nvSpPr>
              <p:spPr bwMode="white">
                <a:xfrm>
                  <a:off x="268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dirty="0"/>
                </a:p>
              </p:txBody>
            </p:sp>
            <p:sp>
              <p:nvSpPr>
                <p:cNvPr id="45098" name="Line 42"/>
                <p:cNvSpPr>
                  <a:spLocks noChangeShapeType="1"/>
                </p:cNvSpPr>
                <p:nvPr/>
              </p:nvSpPr>
              <p:spPr bwMode="white">
                <a:xfrm>
                  <a:off x="288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dirty="0"/>
                </a:p>
              </p:txBody>
            </p:sp>
            <p:sp>
              <p:nvSpPr>
                <p:cNvPr id="45099" name="Line 43"/>
                <p:cNvSpPr>
                  <a:spLocks noChangeShapeType="1"/>
                </p:cNvSpPr>
                <p:nvPr/>
              </p:nvSpPr>
              <p:spPr bwMode="white">
                <a:xfrm>
                  <a:off x="307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dirty="0"/>
                </a:p>
              </p:txBody>
            </p:sp>
            <p:sp>
              <p:nvSpPr>
                <p:cNvPr id="45100" name="Line 44"/>
                <p:cNvSpPr>
                  <a:spLocks noChangeShapeType="1"/>
                </p:cNvSpPr>
                <p:nvPr/>
              </p:nvSpPr>
              <p:spPr bwMode="white">
                <a:xfrm>
                  <a:off x="326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dirty="0"/>
                </a:p>
              </p:txBody>
            </p:sp>
            <p:sp>
              <p:nvSpPr>
                <p:cNvPr id="45101" name="Line 45"/>
                <p:cNvSpPr>
                  <a:spLocks noChangeShapeType="1"/>
                </p:cNvSpPr>
                <p:nvPr/>
              </p:nvSpPr>
              <p:spPr bwMode="white">
                <a:xfrm>
                  <a:off x="345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dirty="0"/>
                </a:p>
              </p:txBody>
            </p:sp>
            <p:sp>
              <p:nvSpPr>
                <p:cNvPr id="45102" name="Line 46"/>
                <p:cNvSpPr>
                  <a:spLocks noChangeShapeType="1"/>
                </p:cNvSpPr>
                <p:nvPr/>
              </p:nvSpPr>
              <p:spPr bwMode="white">
                <a:xfrm>
                  <a:off x="364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dirty="0"/>
                </a:p>
              </p:txBody>
            </p:sp>
            <p:sp>
              <p:nvSpPr>
                <p:cNvPr id="45103" name="Line 47"/>
                <p:cNvSpPr>
                  <a:spLocks noChangeShapeType="1"/>
                </p:cNvSpPr>
                <p:nvPr/>
              </p:nvSpPr>
              <p:spPr bwMode="white">
                <a:xfrm>
                  <a:off x="384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dirty="0"/>
                </a:p>
              </p:txBody>
            </p:sp>
            <p:sp>
              <p:nvSpPr>
                <p:cNvPr id="45104" name="Line 48"/>
                <p:cNvSpPr>
                  <a:spLocks noChangeShapeType="1"/>
                </p:cNvSpPr>
                <p:nvPr/>
              </p:nvSpPr>
              <p:spPr bwMode="white">
                <a:xfrm>
                  <a:off x="403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dirty="0"/>
                </a:p>
              </p:txBody>
            </p:sp>
            <p:sp>
              <p:nvSpPr>
                <p:cNvPr id="45105" name="Line 49"/>
                <p:cNvSpPr>
                  <a:spLocks noChangeShapeType="1"/>
                </p:cNvSpPr>
                <p:nvPr/>
              </p:nvSpPr>
              <p:spPr bwMode="white">
                <a:xfrm>
                  <a:off x="422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dirty="0"/>
                </a:p>
              </p:txBody>
            </p:sp>
            <p:sp>
              <p:nvSpPr>
                <p:cNvPr id="45106" name="Line 50"/>
                <p:cNvSpPr>
                  <a:spLocks noChangeShapeType="1"/>
                </p:cNvSpPr>
                <p:nvPr/>
              </p:nvSpPr>
              <p:spPr bwMode="white">
                <a:xfrm>
                  <a:off x="441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dirty="0"/>
                </a:p>
              </p:txBody>
            </p:sp>
            <p:sp>
              <p:nvSpPr>
                <p:cNvPr id="45107" name="Line 51"/>
                <p:cNvSpPr>
                  <a:spLocks noChangeShapeType="1"/>
                </p:cNvSpPr>
                <p:nvPr/>
              </p:nvSpPr>
              <p:spPr bwMode="white">
                <a:xfrm>
                  <a:off x="460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dirty="0"/>
                </a:p>
              </p:txBody>
            </p:sp>
            <p:sp>
              <p:nvSpPr>
                <p:cNvPr id="45108" name="Line 52"/>
                <p:cNvSpPr>
                  <a:spLocks noChangeShapeType="1"/>
                </p:cNvSpPr>
                <p:nvPr/>
              </p:nvSpPr>
              <p:spPr bwMode="white">
                <a:xfrm>
                  <a:off x="480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dirty="0"/>
                </a:p>
              </p:txBody>
            </p:sp>
            <p:sp>
              <p:nvSpPr>
                <p:cNvPr id="45109" name="Line 53"/>
                <p:cNvSpPr>
                  <a:spLocks noChangeShapeType="1"/>
                </p:cNvSpPr>
                <p:nvPr/>
              </p:nvSpPr>
              <p:spPr bwMode="white">
                <a:xfrm>
                  <a:off x="499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dirty="0"/>
                </a:p>
              </p:txBody>
            </p:sp>
            <p:sp>
              <p:nvSpPr>
                <p:cNvPr id="45110" name="Line 54"/>
                <p:cNvSpPr>
                  <a:spLocks noChangeShapeType="1"/>
                </p:cNvSpPr>
                <p:nvPr/>
              </p:nvSpPr>
              <p:spPr bwMode="white">
                <a:xfrm>
                  <a:off x="518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dirty="0"/>
                </a:p>
              </p:txBody>
            </p:sp>
            <p:sp>
              <p:nvSpPr>
                <p:cNvPr id="45111" name="Line 55"/>
                <p:cNvSpPr>
                  <a:spLocks noChangeShapeType="1"/>
                </p:cNvSpPr>
                <p:nvPr/>
              </p:nvSpPr>
              <p:spPr bwMode="white">
                <a:xfrm>
                  <a:off x="537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dirty="0"/>
                </a:p>
              </p:txBody>
            </p:sp>
            <p:sp>
              <p:nvSpPr>
                <p:cNvPr id="45112" name="Line 56"/>
                <p:cNvSpPr>
                  <a:spLocks noChangeShapeType="1"/>
                </p:cNvSpPr>
                <p:nvPr/>
              </p:nvSpPr>
              <p:spPr bwMode="white">
                <a:xfrm>
                  <a:off x="556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dirty="0"/>
                </a:p>
              </p:txBody>
            </p:sp>
          </p:grpSp>
        </p:grpSp>
        <p:sp>
          <p:nvSpPr>
            <p:cNvPr id="45113" name="Rectangle 57" descr="60%"/>
            <p:cNvSpPr>
              <a:spLocks noChangeArrowheads="1"/>
            </p:cNvSpPr>
            <p:nvPr/>
          </p:nvSpPr>
          <p:spPr bwMode="ltGray">
            <a:xfrm>
              <a:off x="2112" y="0"/>
              <a:ext cx="3648" cy="96"/>
            </a:xfrm>
            <a:prstGeom prst="rect">
              <a:avLst/>
            </a:prstGeom>
            <a:pattFill prst="pct60">
              <a:fgClr>
                <a:schemeClr val="folHlink"/>
              </a:fgClr>
              <a:bgClr>
                <a:schemeClr val="bg1"/>
              </a:bgClr>
            </a:pattFill>
            <a:ln w="9525">
              <a:noFill/>
              <a:miter lim="800000"/>
              <a:headEnd/>
              <a:tailEnd/>
            </a:ln>
            <a:effectLst/>
          </p:spPr>
          <p:txBody>
            <a:bodyPr wrap="none" anchor="ctr"/>
            <a:lstStyle/>
            <a:p>
              <a:pPr>
                <a:defRPr/>
              </a:pPr>
              <a:endParaRPr lang="en-US" dirty="0"/>
            </a:p>
          </p:txBody>
        </p:sp>
        <p:sp>
          <p:nvSpPr>
            <p:cNvPr id="45114" name="Line 58"/>
            <p:cNvSpPr>
              <a:spLocks noChangeShapeType="1"/>
            </p:cNvSpPr>
            <p:nvPr/>
          </p:nvSpPr>
          <p:spPr bwMode="ltGray">
            <a:xfrm>
              <a:off x="5568" y="0"/>
              <a:ext cx="0" cy="1488"/>
            </a:xfrm>
            <a:prstGeom prst="line">
              <a:avLst/>
            </a:prstGeom>
            <a:noFill/>
            <a:ln w="9525">
              <a:solidFill>
                <a:schemeClr val="hlink"/>
              </a:solidFill>
              <a:round/>
              <a:headEnd/>
              <a:tailEnd/>
            </a:ln>
            <a:effectLst/>
          </p:spPr>
          <p:txBody>
            <a:bodyPr wrap="none" anchor="ctr"/>
            <a:lstStyle/>
            <a:p>
              <a:pPr>
                <a:defRPr/>
              </a:pPr>
              <a:endParaRPr lang="en-US" dirty="0"/>
            </a:p>
          </p:txBody>
        </p:sp>
        <p:grpSp>
          <p:nvGrpSpPr>
            <p:cNvPr id="1035" name="Group 59"/>
            <p:cNvGrpSpPr>
              <a:grpSpLocks/>
            </p:cNvGrpSpPr>
            <p:nvPr/>
          </p:nvGrpSpPr>
          <p:grpSpPr bwMode="auto">
            <a:xfrm>
              <a:off x="261" y="892"/>
              <a:ext cx="1124" cy="1464"/>
              <a:chOff x="96" y="916"/>
              <a:chExt cx="2208" cy="2876"/>
            </a:xfrm>
          </p:grpSpPr>
          <p:sp>
            <p:nvSpPr>
              <p:cNvPr id="45116" name="Line 60"/>
              <p:cNvSpPr>
                <a:spLocks noChangeShapeType="1"/>
              </p:cNvSpPr>
              <p:nvPr/>
            </p:nvSpPr>
            <p:spPr bwMode="ltGray">
              <a:xfrm flipH="1">
                <a:off x="96" y="1038"/>
                <a:ext cx="2208" cy="0"/>
              </a:xfrm>
              <a:prstGeom prst="line">
                <a:avLst/>
              </a:prstGeom>
              <a:noFill/>
              <a:ln w="9525">
                <a:solidFill>
                  <a:schemeClr val="hlink"/>
                </a:solidFill>
                <a:round/>
                <a:headEnd/>
                <a:tailEnd/>
              </a:ln>
              <a:effectLst/>
            </p:spPr>
            <p:txBody>
              <a:bodyPr wrap="none" anchor="ctr"/>
              <a:lstStyle/>
              <a:p>
                <a:pPr>
                  <a:defRPr/>
                </a:pPr>
                <a:endParaRPr lang="en-US" dirty="0"/>
              </a:p>
            </p:txBody>
          </p:sp>
          <p:sp>
            <p:nvSpPr>
              <p:cNvPr id="45117" name="Line 61"/>
              <p:cNvSpPr>
                <a:spLocks noChangeShapeType="1"/>
              </p:cNvSpPr>
              <p:nvPr/>
            </p:nvSpPr>
            <p:spPr bwMode="ltGray">
              <a:xfrm>
                <a:off x="336" y="920"/>
                <a:ext cx="0" cy="2872"/>
              </a:xfrm>
              <a:prstGeom prst="line">
                <a:avLst/>
              </a:prstGeom>
              <a:noFill/>
              <a:ln w="9525">
                <a:solidFill>
                  <a:schemeClr val="hlink"/>
                </a:solidFill>
                <a:round/>
                <a:headEnd/>
                <a:tailEnd/>
              </a:ln>
              <a:effectLst/>
            </p:spPr>
            <p:txBody>
              <a:bodyPr wrap="none" anchor="ctr"/>
              <a:lstStyle/>
              <a:p>
                <a:pPr>
                  <a:defRPr/>
                </a:pPr>
                <a:endParaRPr lang="en-US" dirty="0"/>
              </a:p>
            </p:txBody>
          </p:sp>
          <p:sp>
            <p:nvSpPr>
              <p:cNvPr id="45118" name="Arc 62"/>
              <p:cNvSpPr>
                <a:spLocks/>
              </p:cNvSpPr>
              <p:nvPr/>
            </p:nvSpPr>
            <p:spPr bwMode="ltGray">
              <a:xfrm flipH="1">
                <a:off x="218" y="916"/>
                <a:ext cx="238" cy="240"/>
              </a:xfrm>
              <a:custGeom>
                <a:avLst/>
                <a:gdLst>
                  <a:gd name="G0" fmla="+- 21595 0 0"/>
                  <a:gd name="G1" fmla="+- 21600 0 0"/>
                  <a:gd name="G2" fmla="+- 21600 0 0"/>
                  <a:gd name="T0" fmla="*/ 21114 w 43195"/>
                  <a:gd name="T1" fmla="*/ 5 h 43200"/>
                  <a:gd name="T2" fmla="*/ 0 w 43195"/>
                  <a:gd name="T3" fmla="*/ 22056 h 43200"/>
                  <a:gd name="T4" fmla="*/ 21595 w 43195"/>
                  <a:gd name="T5" fmla="*/ 21600 h 43200"/>
                </a:gdLst>
                <a:ahLst/>
                <a:cxnLst>
                  <a:cxn ang="0">
                    <a:pos x="T0" y="T1"/>
                  </a:cxn>
                  <a:cxn ang="0">
                    <a:pos x="T2" y="T3"/>
                  </a:cxn>
                  <a:cxn ang="0">
                    <a:pos x="T4" y="T5"/>
                  </a:cxn>
                </a:cxnLst>
                <a:rect l="0" t="0" r="r" b="b"/>
                <a:pathLst>
                  <a:path w="43195" h="43200" fill="none"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path>
                  <a:path w="43195" h="43200" stroke="0"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lnTo>
                      <a:pt x="21595" y="21600"/>
                    </a:lnTo>
                    <a:close/>
                  </a:path>
                </a:pathLst>
              </a:custGeom>
              <a:noFill/>
              <a:ln w="9525">
                <a:solidFill>
                  <a:schemeClr val="hlink"/>
                </a:solidFill>
                <a:round/>
                <a:headEnd/>
                <a:tailEnd/>
              </a:ln>
              <a:effectLst/>
            </p:spPr>
            <p:txBody>
              <a:bodyPr wrap="none" anchor="ctr"/>
              <a:lstStyle/>
              <a:p>
                <a:pPr>
                  <a:defRPr/>
                </a:pPr>
                <a:endParaRPr lang="en-US" dirty="0"/>
              </a:p>
            </p:txBody>
          </p:sp>
        </p:grpSp>
      </p:grpSp>
      <p:sp>
        <p:nvSpPr>
          <p:cNvPr id="1027" name="Rectangle 63"/>
          <p:cNvSpPr>
            <a:spLocks noGrp="1" noChangeArrowheads="1"/>
          </p:cNvSpPr>
          <p:nvPr>
            <p:ph type="title"/>
          </p:nvPr>
        </p:nvSpPr>
        <p:spPr bwMode="auto">
          <a:xfrm>
            <a:off x="609600" y="304800"/>
            <a:ext cx="7772400"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8" name="Rectangle 64" descr="Rectangle: Click to edit Master text styles&#10;Second level&#10;Third level&#10;Fourth level&#10;Fifth level"/>
          <p:cNvSpPr>
            <a:spLocks noGrp="1" noChangeArrowheads="1"/>
          </p:cNvSpPr>
          <p:nvPr>
            <p:ph type="body" idx="1"/>
          </p:nvPr>
        </p:nvSpPr>
        <p:spPr bwMode="auto">
          <a:xfrm>
            <a:off x="838200" y="19050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5121" name="Rectangle 65"/>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pPr>
              <a:defRPr/>
            </a:pPr>
            <a:endParaRPr lang="en-US" dirty="0"/>
          </a:p>
        </p:txBody>
      </p:sp>
      <p:sp>
        <p:nvSpPr>
          <p:cNvPr id="45122" name="Rectangle 66"/>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lvl1pPr>
          </a:lstStyle>
          <a:p>
            <a:pPr>
              <a:defRPr/>
            </a:pPr>
            <a:endParaRPr lang="en-US" dirty="0"/>
          </a:p>
        </p:txBody>
      </p:sp>
      <p:sp>
        <p:nvSpPr>
          <p:cNvPr id="45123" name="Rectangle 67"/>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lvl1pPr>
          </a:lstStyle>
          <a:p>
            <a:pPr>
              <a:defRPr/>
            </a:pPr>
            <a:fld id="{A62A7DE3-83E2-475E-814E-4784FFA7B678}"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4010" r:id="rId1"/>
    <p:sldLayoutId id="2147484000" r:id="rId2"/>
    <p:sldLayoutId id="2147484001" r:id="rId3"/>
    <p:sldLayoutId id="2147484002" r:id="rId4"/>
    <p:sldLayoutId id="2147484003" r:id="rId5"/>
    <p:sldLayoutId id="2147484004" r:id="rId6"/>
    <p:sldLayoutId id="2147484005" r:id="rId7"/>
    <p:sldLayoutId id="2147484006" r:id="rId8"/>
    <p:sldLayoutId id="2147484007" r:id="rId9"/>
    <p:sldLayoutId id="2147484008" r:id="rId10"/>
    <p:sldLayoutId id="2147484009" r:id="rId11"/>
  </p:sldLayoutIdLst>
  <p:transition spd="med"/>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pitchFamily="34" charset="0"/>
        </a:defRPr>
      </a:lvl2pPr>
      <a:lvl3pPr algn="l" rtl="0" eaLnBrk="0" fontAlgn="base" hangingPunct="0">
        <a:spcBef>
          <a:spcPct val="0"/>
        </a:spcBef>
        <a:spcAft>
          <a:spcPct val="0"/>
        </a:spcAft>
        <a:defRPr sz="4400">
          <a:solidFill>
            <a:schemeClr val="tx2"/>
          </a:solidFill>
          <a:latin typeface="Tahoma" pitchFamily="34" charset="0"/>
        </a:defRPr>
      </a:lvl3pPr>
      <a:lvl4pPr algn="l" rtl="0" eaLnBrk="0" fontAlgn="base" hangingPunct="0">
        <a:spcBef>
          <a:spcPct val="0"/>
        </a:spcBef>
        <a:spcAft>
          <a:spcPct val="0"/>
        </a:spcAft>
        <a:defRPr sz="4400">
          <a:solidFill>
            <a:schemeClr val="tx2"/>
          </a:solidFill>
          <a:latin typeface="Tahoma" pitchFamily="34" charset="0"/>
        </a:defRPr>
      </a:lvl4pPr>
      <a:lvl5pPr algn="l" rtl="0" eaLnBrk="0" fontAlgn="base" hangingPunct="0">
        <a:spcBef>
          <a:spcPct val="0"/>
        </a:spcBef>
        <a:spcAft>
          <a:spcPct val="0"/>
        </a:spcAft>
        <a:defRPr sz="4400">
          <a:solidFill>
            <a:schemeClr val="tx2"/>
          </a:solidFill>
          <a:latin typeface="Tahoma" pitchFamily="34" charset="0"/>
        </a:defRPr>
      </a:lvl5pPr>
      <a:lvl6pPr marL="457200" algn="l" rtl="0" fontAlgn="base">
        <a:spcBef>
          <a:spcPct val="0"/>
        </a:spcBef>
        <a:spcAft>
          <a:spcPct val="0"/>
        </a:spcAft>
        <a:defRPr sz="4400">
          <a:solidFill>
            <a:schemeClr val="tx2"/>
          </a:solidFill>
          <a:latin typeface="Tahoma" pitchFamily="34" charset="0"/>
        </a:defRPr>
      </a:lvl6pPr>
      <a:lvl7pPr marL="914400" algn="l" rtl="0" fontAlgn="base">
        <a:spcBef>
          <a:spcPct val="0"/>
        </a:spcBef>
        <a:spcAft>
          <a:spcPct val="0"/>
        </a:spcAft>
        <a:defRPr sz="4400">
          <a:solidFill>
            <a:schemeClr val="tx2"/>
          </a:solidFill>
          <a:latin typeface="Tahoma" pitchFamily="34" charset="0"/>
        </a:defRPr>
      </a:lvl7pPr>
      <a:lvl8pPr marL="1371600" algn="l" rtl="0" fontAlgn="base">
        <a:spcBef>
          <a:spcPct val="0"/>
        </a:spcBef>
        <a:spcAft>
          <a:spcPct val="0"/>
        </a:spcAft>
        <a:defRPr sz="4400">
          <a:solidFill>
            <a:schemeClr val="tx2"/>
          </a:solidFill>
          <a:latin typeface="Tahoma" pitchFamily="34" charset="0"/>
        </a:defRPr>
      </a:lvl8pPr>
      <a:lvl9pPr marL="1828800" algn="l" rtl="0" fontAlgn="base">
        <a:spcBef>
          <a:spcPct val="0"/>
        </a:spcBef>
        <a:spcAft>
          <a:spcPct val="0"/>
        </a:spcAft>
        <a:defRPr sz="4400">
          <a:solidFill>
            <a:schemeClr val="tx2"/>
          </a:solidFill>
          <a:latin typeface="Tahoma" pitchFamily="34" charset="0"/>
        </a:defRPr>
      </a:lvl9pPr>
    </p:titleStyle>
    <p:bodyStyle>
      <a:lvl1pPr marL="342900" indent="-342900" algn="l" rtl="0" eaLnBrk="0" fontAlgn="base" hangingPunct="0">
        <a:spcBef>
          <a:spcPct val="20000"/>
        </a:spcBef>
        <a:spcAft>
          <a:spcPct val="0"/>
        </a:spcAft>
        <a:buClr>
          <a:schemeClr val="hlink"/>
        </a:buClr>
        <a:buSzPct val="110000"/>
        <a:buFont typeface="Wingdings" pitchFamily="2" charset="2"/>
        <a:buBlip>
          <a:blip r:embed="rId13"/>
        </a:buBlip>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60000"/>
        <a:buFont typeface="Wingdings"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hlink"/>
        </a:buClr>
        <a:buSzPct val="95000"/>
        <a:buFont typeface="Wingdings" pitchFamily="2" charset="2"/>
        <a:buChar char="w"/>
        <a:defRPr sz="2400">
          <a:solidFill>
            <a:schemeClr val="tx1"/>
          </a:solidFill>
          <a:latin typeface="+mn-lt"/>
        </a:defRPr>
      </a:lvl3pPr>
      <a:lvl4pPr marL="1600200" indent="-228600" algn="l" rtl="0" eaLnBrk="0" fontAlgn="base" hangingPunct="0">
        <a:spcBef>
          <a:spcPct val="20000"/>
        </a:spcBef>
        <a:spcAft>
          <a:spcPct val="0"/>
        </a:spcAft>
        <a:buClr>
          <a:schemeClr val="tx1"/>
        </a:buClr>
        <a:buSzPct val="65000"/>
        <a:buFont typeface="Wingdings"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2.png"/><Relationship Id="rId7" Type="http://schemas.openxmlformats.org/officeDocument/2006/relationships/diagramColors" Target="../diagrams/colors1.xm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10.xml.rels><?xml version="1.0" encoding="UTF-8" standalone="yes"?>
<Relationships xmlns="http://schemas.openxmlformats.org/package/2006/relationships"><Relationship Id="rId8" Type="http://schemas.microsoft.com/office/2007/relationships/diagramDrawing" Target="../diagrams/drawing8.xml"/><Relationship Id="rId3" Type="http://schemas.openxmlformats.org/officeDocument/2006/relationships/image" Target="../media/image2.png"/><Relationship Id="rId7" Type="http://schemas.openxmlformats.org/officeDocument/2006/relationships/diagramColors" Target="../diagrams/colors8.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QuickStyle" Target="../diagrams/quickStyle8.xml"/><Relationship Id="rId5" Type="http://schemas.openxmlformats.org/officeDocument/2006/relationships/diagramLayout" Target="../diagrams/layout8.xml"/><Relationship Id="rId4" Type="http://schemas.openxmlformats.org/officeDocument/2006/relationships/diagramData" Target="../diagrams/data8.xml"/><Relationship Id="rId9" Type="http://schemas.openxmlformats.org/officeDocument/2006/relationships/image" Target="../media/image4.emf"/></Relationships>
</file>

<file path=ppt/slides/_rels/slide11.xml.rels><?xml version="1.0" encoding="UTF-8" standalone="yes"?>
<Relationships xmlns="http://schemas.openxmlformats.org/package/2006/relationships"><Relationship Id="rId8" Type="http://schemas.openxmlformats.org/officeDocument/2006/relationships/image" Target="../media/image5.jpeg"/><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12.xml.rels><?xml version="1.0" encoding="UTF-8" standalone="yes"?>
<Relationships xmlns="http://schemas.openxmlformats.org/package/2006/relationships"><Relationship Id="rId8" Type="http://schemas.openxmlformats.org/officeDocument/2006/relationships/image" Target="../media/image6.emf"/><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 Id="rId9" Type="http://schemas.openxmlformats.org/officeDocument/2006/relationships/image" Target="../media/image7.jpeg"/></Relationships>
</file>

<file path=ppt/slides/_rels/slide13.xml.rels><?xml version="1.0" encoding="UTF-8" standalone="yes"?>
<Relationships xmlns="http://schemas.openxmlformats.org/package/2006/relationships"><Relationship Id="rId8" Type="http://schemas.microsoft.com/office/2007/relationships/diagramDrawing" Target="../diagrams/drawing11.xml"/><Relationship Id="rId3" Type="http://schemas.openxmlformats.org/officeDocument/2006/relationships/image" Target="../media/image2.png"/><Relationship Id="rId7" Type="http://schemas.openxmlformats.org/officeDocument/2006/relationships/diagramColors" Target="../diagrams/colors11.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QuickStyle" Target="../diagrams/quickStyle11.xml"/><Relationship Id="rId5" Type="http://schemas.openxmlformats.org/officeDocument/2006/relationships/diagramLayout" Target="../diagrams/layout11.xml"/><Relationship Id="rId4" Type="http://schemas.openxmlformats.org/officeDocument/2006/relationships/diagramData" Target="../diagrams/data11.xml"/><Relationship Id="rId9" Type="http://schemas.openxmlformats.org/officeDocument/2006/relationships/image" Target="../media/image8.emf"/></Relationships>
</file>

<file path=ppt/slides/_rels/slide14.xml.rels><?xml version="1.0" encoding="UTF-8" standalone="yes"?>
<Relationships xmlns="http://schemas.openxmlformats.org/package/2006/relationships"><Relationship Id="rId8" Type="http://schemas.openxmlformats.org/officeDocument/2006/relationships/image" Target="../media/image9.jpeg"/><Relationship Id="rId3" Type="http://schemas.openxmlformats.org/officeDocument/2006/relationships/diagramData" Target="../diagrams/data12.xml"/><Relationship Id="rId7" Type="http://schemas.microsoft.com/office/2007/relationships/diagramDrawing" Target="../diagrams/drawing12.xm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diagramColors" Target="../diagrams/colors12.xml"/><Relationship Id="rId5" Type="http://schemas.openxmlformats.org/officeDocument/2006/relationships/diagramQuickStyle" Target="../diagrams/quickStyle12.xml"/><Relationship Id="rId4" Type="http://schemas.openxmlformats.org/officeDocument/2006/relationships/diagramLayout" Target="../diagrams/layout12.xml"/></Relationships>
</file>

<file path=ppt/slides/_rels/slide15.xml.rels><?xml version="1.0" encoding="UTF-8" standalone="yes"?>
<Relationships xmlns="http://schemas.openxmlformats.org/package/2006/relationships"><Relationship Id="rId8" Type="http://schemas.openxmlformats.org/officeDocument/2006/relationships/image" Target="../media/image10.jpeg"/><Relationship Id="rId3" Type="http://schemas.openxmlformats.org/officeDocument/2006/relationships/diagramData" Target="../diagrams/data13.xml"/><Relationship Id="rId7" Type="http://schemas.microsoft.com/office/2007/relationships/diagramDrawing" Target="../diagrams/drawing13.xm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diagramColors" Target="../diagrams/colors13.xml"/><Relationship Id="rId5" Type="http://schemas.openxmlformats.org/officeDocument/2006/relationships/diagramQuickStyle" Target="../diagrams/quickStyle13.xml"/><Relationship Id="rId4" Type="http://schemas.openxmlformats.org/officeDocument/2006/relationships/diagramLayout" Target="../diagrams/layout13.xml"/></Relationships>
</file>

<file path=ppt/slides/_rels/slide16.xml.rels><?xml version="1.0" encoding="UTF-8" standalone="yes"?>
<Relationships xmlns="http://schemas.openxmlformats.org/package/2006/relationships"><Relationship Id="rId8" Type="http://schemas.openxmlformats.org/officeDocument/2006/relationships/image" Target="../media/image11.emf"/><Relationship Id="rId3" Type="http://schemas.openxmlformats.org/officeDocument/2006/relationships/diagramData" Target="../diagrams/data14.xml"/><Relationship Id="rId7" Type="http://schemas.microsoft.com/office/2007/relationships/diagramDrawing" Target="../diagrams/drawing14.xm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diagramColors" Target="../diagrams/colors14.xml"/><Relationship Id="rId5" Type="http://schemas.openxmlformats.org/officeDocument/2006/relationships/diagramQuickStyle" Target="../diagrams/quickStyle14.xml"/><Relationship Id="rId4" Type="http://schemas.openxmlformats.org/officeDocument/2006/relationships/diagramLayout" Target="../diagrams/layout14.xml"/><Relationship Id="rId9" Type="http://schemas.openxmlformats.org/officeDocument/2006/relationships/image" Target="../media/image12.emf"/></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15.xml"/><Relationship Id="rId7" Type="http://schemas.microsoft.com/office/2007/relationships/diagramDrawing" Target="../diagrams/drawing15.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15.xml"/><Relationship Id="rId5" Type="http://schemas.openxmlformats.org/officeDocument/2006/relationships/diagramQuickStyle" Target="../diagrams/quickStyle15.xml"/><Relationship Id="rId4" Type="http://schemas.openxmlformats.org/officeDocument/2006/relationships/diagramLayout" Target="../diagrams/layout15.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7.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4.xml"/><Relationship Id="rId1" Type="http://schemas.openxmlformats.org/officeDocument/2006/relationships/slideLayout" Target="../slideLayouts/slideLayout5.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9.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3"/>
          <p:cNvSpPr txBox="1">
            <a:spLocks noChangeArrowheads="1"/>
          </p:cNvSpPr>
          <p:nvPr/>
        </p:nvSpPr>
        <p:spPr bwMode="auto">
          <a:xfrm>
            <a:off x="990600" y="1828800"/>
            <a:ext cx="7467600" cy="1692771"/>
          </a:xfrm>
          <a:prstGeom prst="rect">
            <a:avLst/>
          </a:prstGeom>
          <a:noFill/>
          <a:ln w="9525">
            <a:noFill/>
            <a:miter lim="800000"/>
            <a:headEnd/>
            <a:tailEnd/>
          </a:ln>
        </p:spPr>
        <p:txBody>
          <a:bodyPr>
            <a:spAutoFit/>
          </a:bodyPr>
          <a:lstStyle/>
          <a:p>
            <a:pPr algn="ctr">
              <a:spcBef>
                <a:spcPct val="50000"/>
              </a:spcBef>
            </a:pPr>
            <a:r>
              <a:rPr lang="en-US" sz="4400" b="1" dirty="0" smtClean="0">
                <a:solidFill>
                  <a:srgbClr val="000066"/>
                </a:solidFill>
                <a:latin typeface="Times New Roman" pitchFamily="18" charset="0"/>
                <a:cs typeface="Times New Roman" pitchFamily="18" charset="0"/>
              </a:rPr>
              <a:t>Brokerage Industry</a:t>
            </a:r>
          </a:p>
          <a:p>
            <a:pPr algn="r">
              <a:spcBef>
                <a:spcPct val="50000"/>
              </a:spcBef>
            </a:pPr>
            <a:r>
              <a:rPr lang="en-US" sz="2000" b="1" dirty="0" smtClean="0">
                <a:solidFill>
                  <a:srgbClr val="000066"/>
                </a:solidFill>
                <a:latin typeface="Times New Roman" pitchFamily="18" charset="0"/>
                <a:cs typeface="Times New Roman" pitchFamily="18" charset="0"/>
              </a:rPr>
              <a:t>Regulatory Framework </a:t>
            </a:r>
          </a:p>
          <a:p>
            <a:pPr algn="r">
              <a:spcBef>
                <a:spcPct val="50000"/>
              </a:spcBef>
            </a:pPr>
            <a:r>
              <a:rPr lang="en-US" sz="2000" b="1" dirty="0" smtClean="0">
                <a:solidFill>
                  <a:srgbClr val="000066"/>
                </a:solidFill>
                <a:latin typeface="Times New Roman" pitchFamily="18" charset="0"/>
                <a:cs typeface="Times New Roman" pitchFamily="18" charset="0"/>
              </a:rPr>
              <a:t>Progress Overview</a:t>
            </a:r>
            <a:endParaRPr lang="en-US" sz="2000" b="1" dirty="0">
              <a:solidFill>
                <a:srgbClr val="000066"/>
              </a:solidFill>
              <a:latin typeface="Times New Roman" pitchFamily="18" charset="0"/>
              <a:cs typeface="Times New Roman" pitchFamily="18" charset="0"/>
            </a:endParaRPr>
          </a:p>
        </p:txBody>
      </p:sp>
      <p:pic>
        <p:nvPicPr>
          <p:cNvPr id="3075" name="Picture 11" descr="1"/>
          <p:cNvPicPr>
            <a:picLocks noChangeAspect="1" noChangeArrowheads="1"/>
          </p:cNvPicPr>
          <p:nvPr/>
        </p:nvPicPr>
        <p:blipFill>
          <a:blip r:embed="rId3"/>
          <a:srcRect/>
          <a:stretch>
            <a:fillRect/>
          </a:stretch>
        </p:blipFill>
        <p:spPr bwMode="auto">
          <a:xfrm>
            <a:off x="0" y="0"/>
            <a:ext cx="685800" cy="609600"/>
          </a:xfrm>
          <a:prstGeom prst="rect">
            <a:avLst/>
          </a:prstGeom>
          <a:noFill/>
          <a:ln w="9525">
            <a:noFill/>
            <a:miter lim="800000"/>
            <a:headEnd/>
            <a:tailEnd/>
          </a:ln>
        </p:spPr>
      </p:pic>
      <p:sp>
        <p:nvSpPr>
          <p:cNvPr id="3076" name="Text Box 3"/>
          <p:cNvSpPr txBox="1">
            <a:spLocks noChangeArrowheads="1"/>
          </p:cNvSpPr>
          <p:nvPr/>
        </p:nvSpPr>
        <p:spPr bwMode="auto">
          <a:xfrm>
            <a:off x="5410200" y="5486400"/>
            <a:ext cx="3352800" cy="400050"/>
          </a:xfrm>
          <a:prstGeom prst="rect">
            <a:avLst/>
          </a:prstGeom>
          <a:noFill/>
          <a:ln w="9525">
            <a:noFill/>
            <a:miter lim="800000"/>
            <a:headEnd/>
            <a:tailEnd/>
          </a:ln>
        </p:spPr>
        <p:txBody>
          <a:bodyPr>
            <a:spAutoFit/>
          </a:bodyPr>
          <a:lstStyle/>
          <a:p>
            <a:pPr algn="r">
              <a:spcBef>
                <a:spcPct val="50000"/>
              </a:spcBef>
            </a:pPr>
            <a:r>
              <a:rPr lang="en-US" sz="2000" b="1" dirty="0" smtClean="0">
                <a:solidFill>
                  <a:srgbClr val="000066"/>
                </a:solidFill>
                <a:latin typeface="Times New Roman" pitchFamily="18" charset="0"/>
                <a:cs typeface="Times New Roman" pitchFamily="18" charset="0"/>
              </a:rPr>
              <a:t>October 2016</a:t>
            </a:r>
            <a:endParaRPr lang="en-US" sz="2000" b="1" dirty="0">
              <a:solidFill>
                <a:srgbClr val="000066"/>
              </a:solidFill>
              <a:latin typeface="Times New Roman" pitchFamily="18" charset="0"/>
              <a:cs typeface="Times New Roman" pitchFamily="18" charset="0"/>
            </a:endParaRPr>
          </a:p>
        </p:txBody>
      </p:sp>
      <p:graphicFrame>
        <p:nvGraphicFramePr>
          <p:cNvPr id="5" name="Diagram 4"/>
          <p:cNvGraphicFramePr/>
          <p:nvPr/>
        </p:nvGraphicFramePr>
        <p:xfrm>
          <a:off x="304800" y="6019800"/>
          <a:ext cx="8610600" cy="5334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11" descr="1"/>
          <p:cNvPicPr>
            <a:picLocks noChangeAspect="1" noChangeArrowheads="1"/>
          </p:cNvPicPr>
          <p:nvPr/>
        </p:nvPicPr>
        <p:blipFill>
          <a:blip r:embed="rId3"/>
          <a:srcRect/>
          <a:stretch>
            <a:fillRect/>
          </a:stretch>
        </p:blipFill>
        <p:spPr bwMode="auto">
          <a:xfrm>
            <a:off x="0" y="0"/>
            <a:ext cx="685800" cy="609600"/>
          </a:xfrm>
          <a:prstGeom prst="rect">
            <a:avLst/>
          </a:prstGeom>
          <a:noFill/>
          <a:ln w="9525">
            <a:noFill/>
            <a:miter lim="800000"/>
            <a:headEnd/>
            <a:tailEnd/>
          </a:ln>
        </p:spPr>
      </p:pic>
      <p:sp>
        <p:nvSpPr>
          <p:cNvPr id="7" name="Title 1"/>
          <p:cNvSpPr>
            <a:spLocks noGrp="1"/>
          </p:cNvSpPr>
          <p:nvPr>
            <p:ph type="title"/>
          </p:nvPr>
        </p:nvSpPr>
        <p:spPr>
          <a:xfrm>
            <a:off x="762000" y="381000"/>
            <a:ext cx="7848600" cy="609600"/>
          </a:xfrm>
        </p:spPr>
        <p:txBody>
          <a:bodyPr/>
          <a:lstStyle/>
          <a:p>
            <a:pPr algn="ctr"/>
            <a:r>
              <a:rPr lang="en-US" sz="2400" b="1" dirty="0" smtClean="0">
                <a:latin typeface="Times New Roman" pitchFamily="18" charset="0"/>
                <a:cs typeface="Times New Roman" pitchFamily="18" charset="0"/>
              </a:rPr>
              <a:t>Foreign &amp; Local Trading Activity in Stock Market</a:t>
            </a:r>
            <a:endParaRPr lang="en-US" sz="2800" b="1" dirty="0" smtClean="0">
              <a:latin typeface="Times New Roman" pitchFamily="18" charset="0"/>
              <a:cs typeface="Times New Roman" pitchFamily="18" charset="0"/>
            </a:endParaRPr>
          </a:p>
        </p:txBody>
      </p:sp>
      <p:graphicFrame>
        <p:nvGraphicFramePr>
          <p:cNvPr id="5" name="Diagram 4"/>
          <p:cNvGraphicFramePr/>
          <p:nvPr/>
        </p:nvGraphicFramePr>
        <p:xfrm>
          <a:off x="381000" y="6248400"/>
          <a:ext cx="8610600" cy="4572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pic>
        <p:nvPicPr>
          <p:cNvPr id="10" name="Picture 9"/>
          <p:cNvPicPr>
            <a:picLocks noChangeAspect="1"/>
          </p:cNvPicPr>
          <p:nvPr/>
        </p:nvPicPr>
        <p:blipFill>
          <a:blip r:embed="rId9"/>
          <a:stretch>
            <a:fillRect/>
          </a:stretch>
        </p:blipFill>
        <p:spPr>
          <a:xfrm>
            <a:off x="790575" y="1676400"/>
            <a:ext cx="7875911" cy="3440403"/>
          </a:xfrm>
          <a:prstGeom prst="rect">
            <a:avLst/>
          </a:prstGeom>
        </p:spPr>
      </p:pic>
    </p:spTree>
  </p:cSld>
  <p:clrMapOvr>
    <a:masterClrMapping/>
  </p:clrMapOvr>
  <p:transition spd="med"/>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11" descr="1"/>
          <p:cNvPicPr>
            <a:picLocks noChangeAspect="1" noChangeArrowheads="1"/>
          </p:cNvPicPr>
          <p:nvPr/>
        </p:nvPicPr>
        <p:blipFill>
          <a:blip r:embed="rId2"/>
          <a:srcRect/>
          <a:stretch>
            <a:fillRect/>
          </a:stretch>
        </p:blipFill>
        <p:spPr bwMode="auto">
          <a:xfrm>
            <a:off x="0" y="0"/>
            <a:ext cx="685800" cy="609600"/>
          </a:xfrm>
          <a:prstGeom prst="rect">
            <a:avLst/>
          </a:prstGeom>
          <a:noFill/>
          <a:ln w="9525">
            <a:noFill/>
            <a:miter lim="800000"/>
            <a:headEnd/>
            <a:tailEnd/>
          </a:ln>
        </p:spPr>
      </p:pic>
      <p:sp>
        <p:nvSpPr>
          <p:cNvPr id="9" name="Title 1"/>
          <p:cNvSpPr>
            <a:spLocks noGrp="1"/>
          </p:cNvSpPr>
          <p:nvPr>
            <p:ph type="title"/>
          </p:nvPr>
        </p:nvSpPr>
        <p:spPr>
          <a:xfrm>
            <a:off x="609600" y="304800"/>
            <a:ext cx="7848600" cy="838200"/>
          </a:xfrm>
        </p:spPr>
        <p:txBody>
          <a:bodyPr/>
          <a:lstStyle/>
          <a:p>
            <a:pPr algn="ctr"/>
            <a:r>
              <a:rPr lang="en-US" sz="3200" b="1" dirty="0" smtClean="0">
                <a:latin typeface="Times New Roman" pitchFamily="18" charset="0"/>
                <a:cs typeface="Times New Roman" pitchFamily="18" charset="0"/>
              </a:rPr>
              <a:t>Equity Market - Indexes Analysis</a:t>
            </a:r>
            <a:endParaRPr lang="en-US" sz="3000" b="1" dirty="0" smtClean="0">
              <a:latin typeface="Times New Roman" pitchFamily="18" charset="0"/>
              <a:cs typeface="Times New Roman" pitchFamily="18" charset="0"/>
            </a:endParaRPr>
          </a:p>
        </p:txBody>
      </p:sp>
      <p:graphicFrame>
        <p:nvGraphicFramePr>
          <p:cNvPr id="5" name="Diagram 4"/>
          <p:cNvGraphicFramePr/>
          <p:nvPr/>
        </p:nvGraphicFramePr>
        <p:xfrm>
          <a:off x="533400" y="6172200"/>
          <a:ext cx="8458200" cy="533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3" name="Picture 2"/>
          <p:cNvPicPr>
            <a:picLocks noChangeAspect="1"/>
          </p:cNvPicPr>
          <p:nvPr/>
        </p:nvPicPr>
        <p:blipFill>
          <a:blip r:embed="rId8"/>
          <a:stretch>
            <a:fillRect/>
          </a:stretch>
        </p:blipFill>
        <p:spPr>
          <a:xfrm>
            <a:off x="1135380" y="1786890"/>
            <a:ext cx="6873240" cy="3284220"/>
          </a:xfrm>
          <a:prstGeom prst="rect">
            <a:avLst/>
          </a:prstGeom>
        </p:spPr>
      </p:pic>
    </p:spTree>
  </p:cSld>
  <p:clrMapOvr>
    <a:masterClrMapping/>
  </p:clrMapOvr>
  <p:transition spd="med"/>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11" descr="1"/>
          <p:cNvPicPr>
            <a:picLocks noChangeAspect="1" noChangeArrowheads="1"/>
          </p:cNvPicPr>
          <p:nvPr/>
        </p:nvPicPr>
        <p:blipFill>
          <a:blip r:embed="rId2"/>
          <a:srcRect/>
          <a:stretch>
            <a:fillRect/>
          </a:stretch>
        </p:blipFill>
        <p:spPr bwMode="auto">
          <a:xfrm>
            <a:off x="0" y="0"/>
            <a:ext cx="685800" cy="609600"/>
          </a:xfrm>
          <a:prstGeom prst="rect">
            <a:avLst/>
          </a:prstGeom>
          <a:noFill/>
          <a:ln w="9525">
            <a:noFill/>
            <a:miter lim="800000"/>
            <a:headEnd/>
            <a:tailEnd/>
          </a:ln>
        </p:spPr>
      </p:pic>
      <p:sp>
        <p:nvSpPr>
          <p:cNvPr id="9" name="Title 1"/>
          <p:cNvSpPr>
            <a:spLocks noGrp="1"/>
          </p:cNvSpPr>
          <p:nvPr>
            <p:ph type="title"/>
          </p:nvPr>
        </p:nvSpPr>
        <p:spPr>
          <a:xfrm>
            <a:off x="609600" y="304800"/>
            <a:ext cx="7848600" cy="838200"/>
          </a:xfrm>
        </p:spPr>
        <p:txBody>
          <a:bodyPr/>
          <a:lstStyle/>
          <a:p>
            <a:pPr algn="ctr"/>
            <a:r>
              <a:rPr lang="en-US" sz="3200" b="1" dirty="0" smtClean="0">
                <a:latin typeface="Times New Roman" pitchFamily="18" charset="0"/>
                <a:cs typeface="Times New Roman" pitchFamily="18" charset="0"/>
              </a:rPr>
              <a:t>Equity Market – Turnover Analysis</a:t>
            </a:r>
            <a:endParaRPr lang="en-US" sz="3000" b="1" dirty="0" smtClean="0">
              <a:latin typeface="Times New Roman" pitchFamily="18" charset="0"/>
              <a:cs typeface="Times New Roman" pitchFamily="18" charset="0"/>
            </a:endParaRPr>
          </a:p>
        </p:txBody>
      </p:sp>
      <p:graphicFrame>
        <p:nvGraphicFramePr>
          <p:cNvPr id="7" name="Diagram 6"/>
          <p:cNvGraphicFramePr/>
          <p:nvPr/>
        </p:nvGraphicFramePr>
        <p:xfrm>
          <a:off x="304800" y="6172200"/>
          <a:ext cx="8610600" cy="533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Rectangle 2"/>
          <p:cNvSpPr/>
          <p:nvPr/>
        </p:nvSpPr>
        <p:spPr bwMode="auto">
          <a:xfrm>
            <a:off x="2133600" y="5105400"/>
            <a:ext cx="533400" cy="228600"/>
          </a:xfrm>
          <a:prstGeom prst="rect">
            <a:avLst/>
          </a:prstGeom>
          <a:ln>
            <a:solidFill>
              <a:schemeClr val="bg1"/>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ahoma" pitchFamily="34" charset="0"/>
            </a:endParaRPr>
          </a:p>
        </p:txBody>
      </p:sp>
      <p:pic>
        <p:nvPicPr>
          <p:cNvPr id="13" name="Picture 12"/>
          <p:cNvPicPr>
            <a:picLocks noChangeAspect="1"/>
          </p:cNvPicPr>
          <p:nvPr/>
        </p:nvPicPr>
        <p:blipFill>
          <a:blip r:embed="rId8"/>
          <a:stretch>
            <a:fillRect/>
          </a:stretch>
        </p:blipFill>
        <p:spPr>
          <a:xfrm>
            <a:off x="735370" y="4796589"/>
            <a:ext cx="7970738" cy="1147011"/>
          </a:xfrm>
          <a:prstGeom prst="rect">
            <a:avLst/>
          </a:prstGeom>
        </p:spPr>
      </p:pic>
      <p:pic>
        <p:nvPicPr>
          <p:cNvPr id="6" name="Picture 5"/>
          <p:cNvPicPr>
            <a:picLocks noChangeAspect="1"/>
          </p:cNvPicPr>
          <p:nvPr/>
        </p:nvPicPr>
        <p:blipFill>
          <a:blip r:embed="rId9"/>
          <a:stretch>
            <a:fillRect/>
          </a:stretch>
        </p:blipFill>
        <p:spPr>
          <a:xfrm>
            <a:off x="1554629" y="1546860"/>
            <a:ext cx="6332220" cy="3101340"/>
          </a:xfrm>
          <a:prstGeom prst="rect">
            <a:avLst/>
          </a:prstGeom>
        </p:spPr>
      </p:pic>
    </p:spTree>
  </p:cSld>
  <p:clrMapOvr>
    <a:masterClrMapping/>
  </p:clrMapOvr>
  <p:transition spd="med"/>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11" descr="1"/>
          <p:cNvPicPr>
            <a:picLocks noChangeAspect="1" noChangeArrowheads="1"/>
          </p:cNvPicPr>
          <p:nvPr/>
        </p:nvPicPr>
        <p:blipFill>
          <a:blip r:embed="rId3"/>
          <a:srcRect/>
          <a:stretch>
            <a:fillRect/>
          </a:stretch>
        </p:blipFill>
        <p:spPr bwMode="auto">
          <a:xfrm>
            <a:off x="0" y="0"/>
            <a:ext cx="685800" cy="609600"/>
          </a:xfrm>
          <a:prstGeom prst="rect">
            <a:avLst/>
          </a:prstGeom>
          <a:noFill/>
          <a:ln w="9525">
            <a:noFill/>
            <a:miter lim="800000"/>
            <a:headEnd/>
            <a:tailEnd/>
          </a:ln>
        </p:spPr>
      </p:pic>
      <p:sp>
        <p:nvSpPr>
          <p:cNvPr id="9" name="Title 1"/>
          <p:cNvSpPr>
            <a:spLocks noGrp="1"/>
          </p:cNvSpPr>
          <p:nvPr>
            <p:ph type="title"/>
          </p:nvPr>
        </p:nvSpPr>
        <p:spPr>
          <a:xfrm>
            <a:off x="685800" y="457200"/>
            <a:ext cx="7848600" cy="838200"/>
          </a:xfrm>
        </p:spPr>
        <p:txBody>
          <a:bodyPr/>
          <a:lstStyle/>
          <a:p>
            <a:pPr algn="ctr"/>
            <a:r>
              <a:rPr lang="en-US" sz="3200" b="1" dirty="0" smtClean="0">
                <a:latin typeface="Times New Roman" pitchFamily="18" charset="0"/>
                <a:cs typeface="Times New Roman" pitchFamily="18" charset="0"/>
              </a:rPr>
              <a:t>Equity Market – Active UINs</a:t>
            </a:r>
            <a:endParaRPr lang="en-US" sz="3000" b="1" dirty="0" smtClean="0">
              <a:latin typeface="Times New Roman" pitchFamily="18" charset="0"/>
              <a:cs typeface="Times New Roman" pitchFamily="18" charset="0"/>
            </a:endParaRPr>
          </a:p>
        </p:txBody>
      </p:sp>
      <p:graphicFrame>
        <p:nvGraphicFramePr>
          <p:cNvPr id="5" name="Diagram 4"/>
          <p:cNvGraphicFramePr/>
          <p:nvPr/>
        </p:nvGraphicFramePr>
        <p:xfrm>
          <a:off x="381000" y="6096000"/>
          <a:ext cx="8610600" cy="5334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pic>
        <p:nvPicPr>
          <p:cNvPr id="4" name="Picture 3"/>
          <p:cNvPicPr>
            <a:picLocks noChangeAspect="1"/>
          </p:cNvPicPr>
          <p:nvPr/>
        </p:nvPicPr>
        <p:blipFill>
          <a:blip r:embed="rId9"/>
          <a:stretch>
            <a:fillRect/>
          </a:stretch>
        </p:blipFill>
        <p:spPr>
          <a:xfrm>
            <a:off x="685800" y="1676400"/>
            <a:ext cx="7924800" cy="3783225"/>
          </a:xfrm>
          <a:prstGeom prst="rect">
            <a:avLst/>
          </a:prstGeom>
        </p:spPr>
      </p:pic>
    </p:spTree>
  </p:cSld>
  <p:clrMapOvr>
    <a:masterClrMapping/>
  </p:clrMapOvr>
  <p:transition spd="med"/>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11" descr="1"/>
          <p:cNvPicPr>
            <a:picLocks noChangeAspect="1" noChangeArrowheads="1"/>
          </p:cNvPicPr>
          <p:nvPr/>
        </p:nvPicPr>
        <p:blipFill>
          <a:blip r:embed="rId2"/>
          <a:srcRect/>
          <a:stretch>
            <a:fillRect/>
          </a:stretch>
        </p:blipFill>
        <p:spPr bwMode="auto">
          <a:xfrm>
            <a:off x="0" y="0"/>
            <a:ext cx="685800" cy="609600"/>
          </a:xfrm>
          <a:prstGeom prst="rect">
            <a:avLst/>
          </a:prstGeom>
          <a:noFill/>
          <a:ln w="9525">
            <a:noFill/>
            <a:miter lim="800000"/>
            <a:headEnd/>
            <a:tailEnd/>
          </a:ln>
        </p:spPr>
      </p:pic>
      <p:sp>
        <p:nvSpPr>
          <p:cNvPr id="9" name="Title 1"/>
          <p:cNvSpPr>
            <a:spLocks noGrp="1"/>
          </p:cNvSpPr>
          <p:nvPr>
            <p:ph type="title"/>
          </p:nvPr>
        </p:nvSpPr>
        <p:spPr>
          <a:xfrm>
            <a:off x="685800" y="457200"/>
            <a:ext cx="7848600" cy="838200"/>
          </a:xfrm>
        </p:spPr>
        <p:txBody>
          <a:bodyPr/>
          <a:lstStyle/>
          <a:p>
            <a:pPr algn="ctr"/>
            <a:r>
              <a:rPr lang="en-US" sz="3200" b="1" dirty="0" smtClean="0">
                <a:latin typeface="Times New Roman" pitchFamily="18" charset="0"/>
                <a:cs typeface="Times New Roman" pitchFamily="18" charset="0"/>
              </a:rPr>
              <a:t>Equity Market – Investor Account Services (IAS) </a:t>
            </a:r>
            <a:endParaRPr lang="en-US" sz="3000" b="1" dirty="0" smtClean="0">
              <a:latin typeface="Times New Roman" pitchFamily="18" charset="0"/>
              <a:cs typeface="Times New Roman" pitchFamily="18" charset="0"/>
            </a:endParaRPr>
          </a:p>
        </p:txBody>
      </p:sp>
      <p:graphicFrame>
        <p:nvGraphicFramePr>
          <p:cNvPr id="5" name="Diagram 4"/>
          <p:cNvGraphicFramePr/>
          <p:nvPr/>
        </p:nvGraphicFramePr>
        <p:xfrm>
          <a:off x="381000" y="6172200"/>
          <a:ext cx="8610600" cy="533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2" name="Picture 1"/>
          <p:cNvPicPr>
            <a:picLocks noChangeAspect="1"/>
          </p:cNvPicPr>
          <p:nvPr/>
        </p:nvPicPr>
        <p:blipFill>
          <a:blip r:embed="rId8"/>
          <a:stretch>
            <a:fillRect/>
          </a:stretch>
        </p:blipFill>
        <p:spPr>
          <a:xfrm>
            <a:off x="1219200" y="1676399"/>
            <a:ext cx="6553200" cy="3947299"/>
          </a:xfrm>
          <a:prstGeom prst="rect">
            <a:avLst/>
          </a:prstGeom>
        </p:spPr>
      </p:pic>
    </p:spTree>
  </p:cSld>
  <p:clrMapOvr>
    <a:masterClrMapping/>
  </p:clrMapOvr>
  <p:transition spd="med"/>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11" descr="1"/>
          <p:cNvPicPr>
            <a:picLocks noChangeAspect="1" noChangeArrowheads="1"/>
          </p:cNvPicPr>
          <p:nvPr/>
        </p:nvPicPr>
        <p:blipFill>
          <a:blip r:embed="rId2"/>
          <a:srcRect/>
          <a:stretch>
            <a:fillRect/>
          </a:stretch>
        </p:blipFill>
        <p:spPr bwMode="auto">
          <a:xfrm>
            <a:off x="0" y="0"/>
            <a:ext cx="685800" cy="609600"/>
          </a:xfrm>
          <a:prstGeom prst="rect">
            <a:avLst/>
          </a:prstGeom>
          <a:noFill/>
          <a:ln w="9525">
            <a:noFill/>
            <a:miter lim="800000"/>
            <a:headEnd/>
            <a:tailEnd/>
          </a:ln>
        </p:spPr>
      </p:pic>
      <p:sp>
        <p:nvSpPr>
          <p:cNvPr id="9" name="Title 1"/>
          <p:cNvSpPr>
            <a:spLocks noGrp="1"/>
          </p:cNvSpPr>
          <p:nvPr>
            <p:ph type="title"/>
          </p:nvPr>
        </p:nvSpPr>
        <p:spPr>
          <a:xfrm>
            <a:off x="685800" y="457200"/>
            <a:ext cx="7848600" cy="838200"/>
          </a:xfrm>
        </p:spPr>
        <p:txBody>
          <a:bodyPr/>
          <a:lstStyle/>
          <a:p>
            <a:pPr algn="ctr"/>
            <a:r>
              <a:rPr lang="en-US" sz="3200" b="1" dirty="0" smtClean="0">
                <a:latin typeface="Times New Roman" pitchFamily="18" charset="0"/>
                <a:cs typeface="Times New Roman" pitchFamily="18" charset="0"/>
              </a:rPr>
              <a:t>Equity Market – Leveraged Products </a:t>
            </a:r>
            <a:br>
              <a:rPr lang="en-US" sz="3200" b="1" dirty="0" smtClean="0">
                <a:latin typeface="Times New Roman" pitchFamily="18" charset="0"/>
                <a:cs typeface="Times New Roman" pitchFamily="18" charset="0"/>
              </a:rPr>
            </a:br>
            <a:r>
              <a:rPr lang="en-US" sz="3200" b="1" dirty="0" smtClean="0">
                <a:latin typeface="Times New Roman" pitchFamily="18" charset="0"/>
                <a:cs typeface="Times New Roman" pitchFamily="18" charset="0"/>
              </a:rPr>
              <a:t>During 2008 – 2009 Crisis</a:t>
            </a:r>
            <a:endParaRPr lang="en-US" sz="3000" b="1" dirty="0" smtClean="0">
              <a:latin typeface="Times New Roman" pitchFamily="18" charset="0"/>
              <a:cs typeface="Times New Roman" pitchFamily="18" charset="0"/>
            </a:endParaRPr>
          </a:p>
        </p:txBody>
      </p:sp>
      <p:graphicFrame>
        <p:nvGraphicFramePr>
          <p:cNvPr id="5" name="Diagram 4"/>
          <p:cNvGraphicFramePr/>
          <p:nvPr/>
        </p:nvGraphicFramePr>
        <p:xfrm>
          <a:off x="381000" y="6019800"/>
          <a:ext cx="8610600" cy="533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7" name="Picture 6"/>
          <p:cNvPicPr>
            <a:picLocks noChangeAspect="1"/>
          </p:cNvPicPr>
          <p:nvPr/>
        </p:nvPicPr>
        <p:blipFill>
          <a:blip r:embed="rId8"/>
          <a:stretch>
            <a:fillRect/>
          </a:stretch>
        </p:blipFill>
        <p:spPr>
          <a:xfrm>
            <a:off x="1219200" y="1752600"/>
            <a:ext cx="6781800" cy="3870960"/>
          </a:xfrm>
          <a:prstGeom prst="rect">
            <a:avLst/>
          </a:prstGeom>
        </p:spPr>
      </p:pic>
    </p:spTree>
  </p:cSld>
  <p:clrMapOvr>
    <a:masterClrMapping/>
  </p:clrMapOvr>
  <p:transition spd="med"/>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11" descr="1"/>
          <p:cNvPicPr>
            <a:picLocks noChangeAspect="1" noChangeArrowheads="1"/>
          </p:cNvPicPr>
          <p:nvPr/>
        </p:nvPicPr>
        <p:blipFill>
          <a:blip r:embed="rId2"/>
          <a:srcRect/>
          <a:stretch>
            <a:fillRect/>
          </a:stretch>
        </p:blipFill>
        <p:spPr bwMode="auto">
          <a:xfrm>
            <a:off x="0" y="0"/>
            <a:ext cx="685800" cy="609600"/>
          </a:xfrm>
          <a:prstGeom prst="rect">
            <a:avLst/>
          </a:prstGeom>
          <a:noFill/>
          <a:ln w="9525">
            <a:noFill/>
            <a:miter lim="800000"/>
            <a:headEnd/>
            <a:tailEnd/>
          </a:ln>
        </p:spPr>
      </p:pic>
      <p:sp>
        <p:nvSpPr>
          <p:cNvPr id="9" name="Title 1"/>
          <p:cNvSpPr>
            <a:spLocks noGrp="1"/>
          </p:cNvSpPr>
          <p:nvPr>
            <p:ph type="title"/>
          </p:nvPr>
        </p:nvSpPr>
        <p:spPr>
          <a:xfrm>
            <a:off x="685800" y="457200"/>
            <a:ext cx="7848600" cy="838200"/>
          </a:xfrm>
        </p:spPr>
        <p:txBody>
          <a:bodyPr/>
          <a:lstStyle/>
          <a:p>
            <a:pPr algn="ctr"/>
            <a:r>
              <a:rPr lang="en-US" sz="3200" b="1" dirty="0" smtClean="0">
                <a:latin typeface="Times New Roman" pitchFamily="18" charset="0"/>
                <a:cs typeface="Times New Roman" pitchFamily="18" charset="0"/>
              </a:rPr>
              <a:t>Equity Market – Leveraged Products</a:t>
            </a:r>
            <a:br>
              <a:rPr lang="en-US" sz="3200" b="1" dirty="0" smtClean="0">
                <a:latin typeface="Times New Roman" pitchFamily="18" charset="0"/>
                <a:cs typeface="Times New Roman" pitchFamily="18" charset="0"/>
              </a:rPr>
            </a:br>
            <a:r>
              <a:rPr lang="en-US" sz="3200" b="1" dirty="0" smtClean="0">
                <a:latin typeface="Times New Roman" pitchFamily="18" charset="0"/>
                <a:cs typeface="Times New Roman" pitchFamily="18" charset="0"/>
              </a:rPr>
              <a:t>Post 2008 Crisis</a:t>
            </a:r>
            <a:endParaRPr lang="en-US" sz="3000" b="1" dirty="0" smtClean="0">
              <a:latin typeface="Times New Roman" pitchFamily="18" charset="0"/>
              <a:cs typeface="Times New Roman" pitchFamily="18" charset="0"/>
            </a:endParaRPr>
          </a:p>
        </p:txBody>
      </p:sp>
      <p:graphicFrame>
        <p:nvGraphicFramePr>
          <p:cNvPr id="5" name="Diagram 4"/>
          <p:cNvGraphicFramePr/>
          <p:nvPr/>
        </p:nvGraphicFramePr>
        <p:xfrm>
          <a:off x="381000" y="6019800"/>
          <a:ext cx="8610600" cy="533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14" name="Picture 13"/>
          <p:cNvPicPr>
            <a:picLocks noChangeAspect="1"/>
          </p:cNvPicPr>
          <p:nvPr/>
        </p:nvPicPr>
        <p:blipFill>
          <a:blip r:embed="rId8"/>
          <a:stretch>
            <a:fillRect/>
          </a:stretch>
        </p:blipFill>
        <p:spPr>
          <a:xfrm>
            <a:off x="956465" y="1452918"/>
            <a:ext cx="6848674" cy="4185882"/>
          </a:xfrm>
          <a:prstGeom prst="rect">
            <a:avLst/>
          </a:prstGeom>
        </p:spPr>
      </p:pic>
      <p:pic>
        <p:nvPicPr>
          <p:cNvPr id="16" name="Picture 15"/>
          <p:cNvPicPr>
            <a:picLocks noChangeAspect="1"/>
          </p:cNvPicPr>
          <p:nvPr/>
        </p:nvPicPr>
        <p:blipFill>
          <a:blip r:embed="rId9"/>
          <a:stretch>
            <a:fillRect/>
          </a:stretch>
        </p:blipFill>
        <p:spPr>
          <a:xfrm>
            <a:off x="2133600" y="4419600"/>
            <a:ext cx="4800600" cy="786867"/>
          </a:xfrm>
          <a:prstGeom prst="rect">
            <a:avLst/>
          </a:prstGeom>
        </p:spPr>
      </p:pic>
    </p:spTree>
  </p:cSld>
  <p:clrMapOvr>
    <a:masterClrMapping/>
  </p:clrMapOvr>
  <p:transition spd="med"/>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09600"/>
            <a:ext cx="7772400" cy="457200"/>
          </a:xfrm>
        </p:spPr>
        <p:txBody>
          <a:bodyPr/>
          <a:lstStyle/>
          <a:p>
            <a:pPr algn="ctr"/>
            <a:r>
              <a:rPr lang="en-US" sz="2800" b="1" dirty="0" smtClean="0">
                <a:latin typeface="Times New Roman" pitchFamily="18" charset="0"/>
                <a:cs typeface="Times New Roman" pitchFamily="18" charset="0"/>
              </a:rPr>
              <a:t>Upcoming Developments</a:t>
            </a:r>
            <a:endParaRPr lang="en-US" sz="2800" dirty="0"/>
          </a:p>
        </p:txBody>
      </p:sp>
      <p:sp>
        <p:nvSpPr>
          <p:cNvPr id="4" name="Content Placeholder 3"/>
          <p:cNvSpPr>
            <a:spLocks noGrp="1"/>
          </p:cNvSpPr>
          <p:nvPr>
            <p:ph idx="1"/>
          </p:nvPr>
        </p:nvSpPr>
        <p:spPr>
          <a:xfrm>
            <a:off x="838200" y="1676400"/>
            <a:ext cx="7772400" cy="4114800"/>
          </a:xfrm>
        </p:spPr>
        <p:txBody>
          <a:bodyPr/>
          <a:lstStyle/>
          <a:p>
            <a:r>
              <a:rPr lang="en-US" sz="2400" dirty="0" smtClean="0">
                <a:latin typeface="Times New Roman" panose="02020603050405020304" pitchFamily="18" charset="0"/>
                <a:cs typeface="Times New Roman" panose="02020603050405020304" pitchFamily="18" charset="0"/>
              </a:rPr>
              <a:t>Foreign Strategic Investor in the Pakistan Stock Exchange </a:t>
            </a:r>
            <a:endParaRPr lang="en-US" sz="2400" dirty="0"/>
          </a:p>
          <a:p>
            <a:r>
              <a:rPr lang="en-US" sz="2400" dirty="0" smtClean="0">
                <a:latin typeface="Times New Roman" panose="02020603050405020304" pitchFamily="18" charset="0"/>
                <a:cs typeface="Times New Roman" panose="02020603050405020304" pitchFamily="18" charset="0"/>
              </a:rPr>
              <a:t>Reclassification of Pakistan in Emerging Markets Index</a:t>
            </a:r>
          </a:p>
        </p:txBody>
      </p:sp>
      <p:graphicFrame>
        <p:nvGraphicFramePr>
          <p:cNvPr id="5" name="Diagram 4"/>
          <p:cNvGraphicFramePr/>
          <p:nvPr/>
        </p:nvGraphicFramePr>
        <p:xfrm>
          <a:off x="381000" y="6019800"/>
          <a:ext cx="8610600" cy="533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004449956"/>
      </p:ext>
    </p:extLst>
  </p:cSld>
  <p:clrMapOvr>
    <a:masterClrMapping/>
  </p:clrMapOvr>
  <p:transition spd="med"/>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descr="Rectangle: Click to edit Master text styles&#10;Second level&#10;Third level&#10;Fourth level&#10;Fifth level"/>
          <p:cNvSpPr>
            <a:spLocks noGrp="1"/>
          </p:cNvSpPr>
          <p:nvPr>
            <p:ph idx="1"/>
          </p:nvPr>
        </p:nvSpPr>
        <p:spPr>
          <a:xfrm>
            <a:off x="609600" y="3038475"/>
            <a:ext cx="7908925" cy="2971800"/>
          </a:xfrm>
        </p:spPr>
        <p:txBody>
          <a:bodyPr/>
          <a:lstStyle/>
          <a:p>
            <a:pPr>
              <a:buFont typeface="Wingdings" pitchFamily="2" charset="2"/>
              <a:buAutoNum type="arabicPeriod"/>
              <a:defRPr/>
            </a:pPr>
            <a:endParaRPr lang="en-US" sz="1400" dirty="0" smtClean="0">
              <a:solidFill>
                <a:srgbClr val="000080"/>
              </a:solidFill>
              <a:latin typeface="Times New Roman" pitchFamily="18" charset="0"/>
              <a:cs typeface="Times New Roman" pitchFamily="18" charset="0"/>
            </a:endParaRPr>
          </a:p>
          <a:p>
            <a:pPr algn="ctr">
              <a:buFont typeface="Wingdings" pitchFamily="2" charset="2"/>
              <a:buNone/>
              <a:defRPr/>
            </a:pPr>
            <a:r>
              <a:rPr lang="en-US" sz="4000" dirty="0" smtClean="0">
                <a:solidFill>
                  <a:schemeClr val="tx2"/>
                </a:solidFill>
                <a:latin typeface="Times New Roman" pitchFamily="18" charset="0"/>
                <a:ea typeface="+mj-ea"/>
                <a:cs typeface="Times New Roman" pitchFamily="18" charset="0"/>
              </a:rPr>
              <a:t>DISCLAIMER</a:t>
            </a:r>
          </a:p>
          <a:p>
            <a:pPr marL="0" indent="0" algn="just">
              <a:buFont typeface="Wingdings" pitchFamily="2" charset="2"/>
              <a:buNone/>
              <a:defRPr/>
            </a:pPr>
            <a:r>
              <a:rPr lang="en-US" sz="1600" dirty="0" smtClean="0">
                <a:solidFill>
                  <a:srgbClr val="000080"/>
                </a:solidFill>
                <a:latin typeface="Times New Roman" pitchFamily="18" charset="0"/>
                <a:cs typeface="Times New Roman" pitchFamily="18" charset="0"/>
              </a:rPr>
              <a:t>PACRA has used due care in preparation of this document. Our information has been obtained from sources we consider to be reliable but its accuracy or completeness is not guaranteed. The information in this document may be copied or otherwise reproduced, in whole or in part, provided the source is duly acknowledged. The presentation should not be relied upon as professional advice.</a:t>
            </a:r>
          </a:p>
          <a:p>
            <a:pPr marL="0" indent="0" algn="just">
              <a:buFont typeface="Wingdings" pitchFamily="2" charset="2"/>
              <a:buNone/>
              <a:defRPr/>
            </a:pPr>
            <a:endParaRPr lang="en-US" sz="1600" dirty="0" smtClean="0">
              <a:solidFill>
                <a:srgbClr val="000080"/>
              </a:solidFill>
              <a:latin typeface="Times New Roman" pitchFamily="18" charset="0"/>
              <a:cs typeface="Times New Roman" pitchFamily="18" charset="0"/>
            </a:endParaRPr>
          </a:p>
          <a:p>
            <a:pPr>
              <a:buFont typeface="Wingdings" pitchFamily="2" charset="2"/>
              <a:buNone/>
              <a:defRPr/>
            </a:pPr>
            <a:endParaRPr lang="en-US" sz="1400" dirty="0" smtClean="0">
              <a:solidFill>
                <a:srgbClr val="000080"/>
              </a:solidFill>
              <a:latin typeface="Times New Roman" pitchFamily="18" charset="0"/>
              <a:cs typeface="Times New Roman" pitchFamily="18" charset="0"/>
            </a:endParaRPr>
          </a:p>
          <a:p>
            <a:pPr>
              <a:buFont typeface="Wingdings" pitchFamily="2" charset="2"/>
              <a:buAutoNum type="arabicPeriod"/>
              <a:defRPr/>
            </a:pPr>
            <a:endParaRPr lang="en-US" sz="1400" dirty="0">
              <a:solidFill>
                <a:srgbClr val="000080"/>
              </a:solidFill>
              <a:latin typeface="Times New Roman" pitchFamily="18" charset="0"/>
              <a:cs typeface="Times New Roman" pitchFamily="18" charset="0"/>
            </a:endParaRPr>
          </a:p>
        </p:txBody>
      </p:sp>
      <p:pic>
        <p:nvPicPr>
          <p:cNvPr id="32771" name="Picture 11" descr="1"/>
          <p:cNvPicPr>
            <a:picLocks noChangeAspect="1" noChangeArrowheads="1"/>
          </p:cNvPicPr>
          <p:nvPr/>
        </p:nvPicPr>
        <p:blipFill>
          <a:blip r:embed="rId2" cstate="print"/>
          <a:srcRect/>
          <a:stretch>
            <a:fillRect/>
          </a:stretch>
        </p:blipFill>
        <p:spPr bwMode="auto">
          <a:xfrm>
            <a:off x="0" y="0"/>
            <a:ext cx="685800" cy="609600"/>
          </a:xfrm>
          <a:prstGeom prst="rect">
            <a:avLst/>
          </a:prstGeom>
          <a:noFill/>
          <a:ln w="9525">
            <a:noFill/>
            <a:miter lim="800000"/>
            <a:headEnd/>
            <a:tailEnd/>
          </a:ln>
        </p:spPr>
      </p:pic>
      <p:graphicFrame>
        <p:nvGraphicFramePr>
          <p:cNvPr id="7" name="Table 6"/>
          <p:cNvGraphicFramePr>
            <a:graphicFrameLocks noGrp="1"/>
          </p:cNvGraphicFramePr>
          <p:nvPr>
            <p:extLst>
              <p:ext uri="{D42A27DB-BD31-4B8C-83A1-F6EECF244321}">
                <p14:modId xmlns:p14="http://schemas.microsoft.com/office/powerpoint/2010/main" val="1331512862"/>
              </p:ext>
            </p:extLst>
          </p:nvPr>
        </p:nvGraphicFramePr>
        <p:xfrm>
          <a:off x="1752600" y="1752600"/>
          <a:ext cx="5562600" cy="1097280"/>
        </p:xfrm>
        <a:graphic>
          <a:graphicData uri="http://schemas.openxmlformats.org/drawingml/2006/table">
            <a:tbl>
              <a:tblPr firstRow="1" bandRow="1">
                <a:tableStyleId>{5940675A-B579-460E-94D1-54222C63F5DA}</a:tableStyleId>
              </a:tblPr>
              <a:tblGrid>
                <a:gridCol w="1981200"/>
                <a:gridCol w="1447800"/>
                <a:gridCol w="2133600"/>
              </a:tblGrid>
              <a:tr h="6096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1" dirty="0" smtClean="0">
                          <a:solidFill>
                            <a:srgbClr val="000080"/>
                          </a:solidFill>
                          <a:latin typeface="Times New Roman" pitchFamily="18" charset="0"/>
                          <a:ea typeface="+mn-ea"/>
                          <a:cs typeface="Times New Roman" pitchFamily="18" charset="0"/>
                        </a:rPr>
                        <a:t>Analysts</a:t>
                      </a:r>
                    </a:p>
                    <a:p>
                      <a:endParaRPr lang="en-US" sz="1100" dirty="0"/>
                    </a:p>
                  </a:txBody>
                  <a:tcPr/>
                </a:tc>
                <a:tc>
                  <a:txBody>
                    <a:bodyPr/>
                    <a:lstStyle/>
                    <a:p>
                      <a:pPr marL="0" marR="0" algn="l" defTabSz="914400" rtl="0" eaLnBrk="1" latinLnBrk="0" hangingPunct="1">
                        <a:spcBef>
                          <a:spcPts val="0"/>
                        </a:spcBef>
                        <a:spcAft>
                          <a:spcPts val="0"/>
                        </a:spcAft>
                      </a:pPr>
                      <a:r>
                        <a:rPr lang="en-US" sz="1100" b="1" kern="1200" dirty="0" smtClean="0">
                          <a:solidFill>
                            <a:srgbClr val="000080"/>
                          </a:solidFill>
                          <a:latin typeface="Times New Roman" pitchFamily="18" charset="0"/>
                          <a:ea typeface="+mn-ea"/>
                          <a:cs typeface="Times New Roman" pitchFamily="18" charset="0"/>
                        </a:rPr>
                        <a:t>Rai</a:t>
                      </a:r>
                      <a:r>
                        <a:rPr lang="en-US" sz="1100" b="1" kern="1200" baseline="0" dirty="0" smtClean="0">
                          <a:solidFill>
                            <a:srgbClr val="000080"/>
                          </a:solidFill>
                          <a:latin typeface="Times New Roman" pitchFamily="18" charset="0"/>
                          <a:ea typeface="+mn-ea"/>
                          <a:cs typeface="Times New Roman" pitchFamily="18" charset="0"/>
                        </a:rPr>
                        <a:t> Umar Zafar</a:t>
                      </a:r>
                    </a:p>
                    <a:p>
                      <a:pPr marL="0" marR="0" algn="l" defTabSz="914400" rtl="0" eaLnBrk="1" latinLnBrk="0" hangingPunct="1">
                        <a:spcBef>
                          <a:spcPts val="0"/>
                        </a:spcBef>
                        <a:spcAft>
                          <a:spcPts val="0"/>
                        </a:spcAft>
                      </a:pPr>
                      <a:r>
                        <a:rPr lang="en-US" sz="1100" b="1" kern="1200" baseline="0" dirty="0" smtClean="0">
                          <a:solidFill>
                            <a:srgbClr val="000080"/>
                          </a:solidFill>
                          <a:latin typeface="Times New Roman" pitchFamily="18" charset="0"/>
                          <a:ea typeface="+mn-ea"/>
                          <a:cs typeface="Times New Roman" pitchFamily="18" charset="0"/>
                        </a:rPr>
                        <a:t>Manager Ratings</a:t>
                      </a:r>
                      <a:endParaRPr lang="en-US" sz="1100" b="1" kern="1200" dirty="0" smtClean="0">
                        <a:solidFill>
                          <a:srgbClr val="000080"/>
                        </a:solidFill>
                        <a:latin typeface="Times New Roman" pitchFamily="18" charset="0"/>
                        <a:ea typeface="+mn-ea"/>
                        <a:cs typeface="Times New Roman" pitchFamily="18" charset="0"/>
                      </a:endParaRPr>
                    </a:p>
                    <a:p>
                      <a:pPr marL="0" marR="0" algn="l" defTabSz="914400" rtl="0" eaLnBrk="1" latinLnBrk="0" hangingPunct="1">
                        <a:spcBef>
                          <a:spcPts val="0"/>
                        </a:spcBef>
                        <a:spcAft>
                          <a:spcPts val="0"/>
                        </a:spcAft>
                      </a:pPr>
                      <a:r>
                        <a:rPr lang="en-US" sz="1100" kern="1200" dirty="0" smtClean="0">
                          <a:solidFill>
                            <a:srgbClr val="000080"/>
                          </a:solidFill>
                          <a:latin typeface="Times New Roman" pitchFamily="18" charset="0"/>
                          <a:ea typeface="+mn-ea"/>
                          <a:cs typeface="Times New Roman" pitchFamily="18" charset="0"/>
                        </a:rPr>
                        <a:t>+92 42 3586 9504</a:t>
                      </a:r>
                    </a:p>
                    <a:p>
                      <a:pPr marL="0" marR="0" algn="l" defTabSz="914400" rtl="0" eaLnBrk="1" latinLnBrk="0" hangingPunct="1">
                        <a:spcBef>
                          <a:spcPts val="0"/>
                        </a:spcBef>
                        <a:spcAft>
                          <a:spcPts val="0"/>
                        </a:spcAft>
                      </a:pPr>
                      <a:r>
                        <a:rPr lang="en-US" sz="1100" kern="1200" dirty="0" smtClean="0">
                          <a:solidFill>
                            <a:srgbClr val="000080"/>
                          </a:solidFill>
                          <a:latin typeface="Times New Roman" pitchFamily="18" charset="0"/>
                          <a:ea typeface="+mn-ea"/>
                          <a:cs typeface="Times New Roman" pitchFamily="18" charset="0"/>
                        </a:rPr>
                        <a:t>rai.umar@pacra.com</a:t>
                      </a:r>
                    </a:p>
                    <a:p>
                      <a:pPr marL="0" marR="0" algn="l" defTabSz="914400" rtl="0" eaLnBrk="1" latinLnBrk="0" hangingPunct="1">
                        <a:spcBef>
                          <a:spcPts val="0"/>
                        </a:spcBef>
                        <a:spcAft>
                          <a:spcPts val="0"/>
                        </a:spcAft>
                      </a:pPr>
                      <a:endParaRPr lang="en-US" sz="1100" kern="1200" dirty="0" smtClean="0">
                        <a:solidFill>
                          <a:srgbClr val="000080"/>
                        </a:solidFill>
                        <a:latin typeface="Times New Roman" pitchFamily="18" charset="0"/>
                        <a:ea typeface="+mn-ea"/>
                        <a:cs typeface="Times New Roman" pitchFamily="18" charset="0"/>
                      </a:endParaRPr>
                    </a:p>
                  </a:txBody>
                  <a:tcPr/>
                </a:tc>
                <a:tc>
                  <a:txBody>
                    <a:bodyPr/>
                    <a:lstStyle/>
                    <a:p>
                      <a:pPr marL="0" marR="0" algn="l">
                        <a:spcBef>
                          <a:spcPts val="0"/>
                        </a:spcBef>
                        <a:spcAft>
                          <a:spcPts val="0"/>
                        </a:spcAft>
                      </a:pPr>
                      <a:r>
                        <a:rPr lang="en-US" sz="1100" b="1" dirty="0" smtClean="0">
                          <a:solidFill>
                            <a:srgbClr val="000080"/>
                          </a:solidFill>
                          <a:latin typeface="Times New Roman"/>
                          <a:ea typeface="Times New Roman"/>
                        </a:rPr>
                        <a:t>Ahmed Sheikh &amp; </a:t>
                      </a:r>
                      <a:r>
                        <a:rPr lang="en-US" sz="1100" b="1" dirty="0" err="1" smtClean="0">
                          <a:solidFill>
                            <a:srgbClr val="000080"/>
                          </a:solidFill>
                          <a:latin typeface="Times New Roman"/>
                          <a:ea typeface="Times New Roman"/>
                        </a:rPr>
                        <a:t>Mohsin</a:t>
                      </a:r>
                      <a:r>
                        <a:rPr lang="en-US" sz="1100" b="1" dirty="0" smtClean="0">
                          <a:solidFill>
                            <a:srgbClr val="000080"/>
                          </a:solidFill>
                          <a:latin typeface="Times New Roman"/>
                          <a:ea typeface="Times New Roman"/>
                        </a:rPr>
                        <a:t> </a:t>
                      </a:r>
                      <a:r>
                        <a:rPr lang="en-US" sz="1100" b="1" dirty="0" err="1" smtClean="0">
                          <a:solidFill>
                            <a:srgbClr val="000080"/>
                          </a:solidFill>
                          <a:latin typeface="Times New Roman"/>
                          <a:ea typeface="Times New Roman"/>
                        </a:rPr>
                        <a:t>Naseer</a:t>
                      </a:r>
                      <a:endParaRPr lang="en-US" sz="1100" b="1" dirty="0" smtClean="0">
                        <a:solidFill>
                          <a:srgbClr val="000080"/>
                        </a:solidFill>
                        <a:latin typeface="Times New Roman"/>
                        <a:ea typeface="Times New Roman"/>
                      </a:endParaRPr>
                    </a:p>
                    <a:p>
                      <a:pPr marL="0" marR="0" algn="l">
                        <a:spcBef>
                          <a:spcPts val="0"/>
                        </a:spcBef>
                        <a:spcAft>
                          <a:spcPts val="0"/>
                        </a:spcAft>
                      </a:pPr>
                      <a:r>
                        <a:rPr lang="en-US" sz="1100" b="1" dirty="0" smtClean="0">
                          <a:solidFill>
                            <a:srgbClr val="000080"/>
                          </a:solidFill>
                          <a:latin typeface="Times New Roman"/>
                          <a:ea typeface="Times New Roman"/>
                        </a:rPr>
                        <a:t>Financial</a:t>
                      </a:r>
                      <a:r>
                        <a:rPr lang="en-US" sz="1100" b="1" baseline="0" dirty="0" smtClean="0">
                          <a:solidFill>
                            <a:srgbClr val="000080"/>
                          </a:solidFill>
                          <a:latin typeface="Times New Roman"/>
                          <a:ea typeface="Times New Roman"/>
                        </a:rPr>
                        <a:t> Analyst</a:t>
                      </a:r>
                      <a:endParaRPr lang="en-US" sz="1100" b="1" dirty="0" smtClean="0">
                        <a:solidFill>
                          <a:srgbClr val="000080"/>
                        </a:solidFill>
                        <a:latin typeface="Times New Roman"/>
                        <a:ea typeface="Times New Roman"/>
                      </a:endParaRPr>
                    </a:p>
                    <a:p>
                      <a:pPr marL="0" marR="0" algn="l">
                        <a:spcBef>
                          <a:spcPts val="0"/>
                        </a:spcBef>
                        <a:spcAft>
                          <a:spcPts val="0"/>
                        </a:spcAft>
                      </a:pPr>
                      <a:r>
                        <a:rPr lang="en-US" sz="1100" b="0" dirty="0" smtClean="0">
                          <a:solidFill>
                            <a:srgbClr val="000080"/>
                          </a:solidFill>
                          <a:latin typeface="Times New Roman"/>
                          <a:ea typeface="Times New Roman"/>
                        </a:rPr>
                        <a:t>+92 42 3586 9504</a:t>
                      </a:r>
                    </a:p>
                    <a:p>
                      <a:pPr marL="0" marR="0" algn="l">
                        <a:spcBef>
                          <a:spcPts val="0"/>
                        </a:spcBef>
                        <a:spcAft>
                          <a:spcPts val="0"/>
                        </a:spcAft>
                      </a:pPr>
                      <a:r>
                        <a:rPr lang="en-US" sz="1100" b="0" dirty="0" smtClean="0">
                          <a:solidFill>
                            <a:srgbClr val="000080"/>
                          </a:solidFill>
                          <a:latin typeface="Times New Roman"/>
                          <a:ea typeface="Times New Roman"/>
                        </a:rPr>
                        <a:t>Usama.liaquat@pacra.com</a:t>
                      </a:r>
                    </a:p>
                    <a:p>
                      <a:endParaRPr lang="en-US" sz="1100" dirty="0"/>
                    </a:p>
                  </a:txBody>
                  <a:tcPr/>
                </a:tc>
              </a:tr>
            </a:tbl>
          </a:graphicData>
        </a:graphic>
      </p:graphicFrame>
    </p:spTree>
    <p:extLst>
      <p:ext uri="{BB962C8B-B14F-4D97-AF65-F5344CB8AC3E}">
        <p14:creationId xmlns:p14="http://schemas.microsoft.com/office/powerpoint/2010/main" val="1856470769"/>
      </p:ext>
    </p:extLst>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33400"/>
            <a:ext cx="7772400" cy="457200"/>
          </a:xfrm>
        </p:spPr>
        <p:txBody>
          <a:bodyPr/>
          <a:lstStyle/>
          <a:p>
            <a:pPr algn="ctr"/>
            <a:r>
              <a:rPr lang="en-US" sz="2800" b="1" dirty="0" smtClean="0">
                <a:latin typeface="Times New Roman" pitchFamily="18" charset="0"/>
                <a:cs typeface="Times New Roman" pitchFamily="18" charset="0"/>
              </a:rPr>
              <a:t>Capital Market Institutions</a:t>
            </a:r>
            <a:endParaRPr lang="en-US" sz="2800" dirty="0"/>
          </a:p>
        </p:txBody>
      </p:sp>
      <p:sp>
        <p:nvSpPr>
          <p:cNvPr id="4" name="Content Placeholder 3"/>
          <p:cNvSpPr>
            <a:spLocks noGrp="1"/>
          </p:cNvSpPr>
          <p:nvPr>
            <p:ph idx="1"/>
          </p:nvPr>
        </p:nvSpPr>
        <p:spPr>
          <a:xfrm>
            <a:off x="762000" y="1600200"/>
            <a:ext cx="7772400" cy="4114800"/>
          </a:xfrm>
        </p:spPr>
        <p:txBody>
          <a:bodyPr/>
          <a:lstStyle/>
          <a:p>
            <a:pPr marL="457200" indent="-457200" algn="just">
              <a:buFont typeface="+mj-lt"/>
              <a:buAutoNum type="arabicParenR"/>
            </a:pPr>
            <a:r>
              <a:rPr lang="en-US" sz="1600" b="1" dirty="0" smtClean="0">
                <a:latin typeface="Times New Roman" panose="02020603050405020304" pitchFamily="18" charset="0"/>
                <a:cs typeface="Times New Roman" panose="02020603050405020304" pitchFamily="18" charset="0"/>
              </a:rPr>
              <a:t>Pakistan Stock Exchange </a:t>
            </a:r>
            <a:r>
              <a:rPr lang="en-US" sz="1600" dirty="0">
                <a:latin typeface="Times New Roman" panose="02020603050405020304" pitchFamily="18" charset="0"/>
                <a:cs typeface="Times New Roman" panose="02020603050405020304" pitchFamily="18" charset="0"/>
              </a:rPr>
              <a:t>– </a:t>
            </a:r>
            <a:r>
              <a:rPr lang="en-US" sz="1600" dirty="0" smtClean="0">
                <a:latin typeface="Times New Roman" panose="02020603050405020304" pitchFamily="18" charset="0"/>
                <a:cs typeface="Times New Roman" panose="02020603050405020304" pitchFamily="18" charset="0"/>
              </a:rPr>
              <a:t>(</a:t>
            </a:r>
            <a:r>
              <a:rPr lang="en-US" sz="1600" dirty="0">
                <a:latin typeface="Times New Roman" panose="02020603050405020304" pitchFamily="18" charset="0"/>
                <a:cs typeface="Times New Roman" panose="02020603050405020304" pitchFamily="18" charset="0"/>
              </a:rPr>
              <a:t>PSX) (formerly: Karachi Stock </a:t>
            </a:r>
            <a:r>
              <a:rPr lang="en-US" sz="1600" dirty="0" smtClean="0">
                <a:latin typeface="Times New Roman" panose="02020603050405020304" pitchFamily="18" charset="0"/>
                <a:cs typeface="Times New Roman" panose="02020603050405020304" pitchFamily="18" charset="0"/>
              </a:rPr>
              <a:t>Exchange </a:t>
            </a:r>
            <a:r>
              <a:rPr lang="en-US" sz="1600" dirty="0">
                <a:latin typeface="Times New Roman" panose="02020603050405020304" pitchFamily="18" charset="0"/>
                <a:cs typeface="Times New Roman" panose="02020603050405020304" pitchFamily="18" charset="0"/>
              </a:rPr>
              <a:t>Limited (KSE) was established on September 18, 1947</a:t>
            </a:r>
            <a:r>
              <a:rPr lang="en-US" sz="1600" dirty="0" smtClean="0">
                <a:latin typeface="Times New Roman" panose="02020603050405020304" pitchFamily="18" charset="0"/>
                <a:cs typeface="Times New Roman" panose="02020603050405020304" pitchFamily="18" charset="0"/>
              </a:rPr>
              <a:t>. later in 2015 all tree stock exchanges (KSE, LSE &amp; ISE) were merged as PSX (The Premier Stock Exchange with over 575 listed companies)</a:t>
            </a:r>
          </a:p>
          <a:p>
            <a:pPr marL="457200" indent="-457200" algn="just">
              <a:buFont typeface="+mj-lt"/>
              <a:buAutoNum type="arabicParenR"/>
            </a:pPr>
            <a:r>
              <a:rPr lang="en-US" sz="1600" b="1" dirty="0" smtClean="0">
                <a:latin typeface="Times New Roman" panose="02020603050405020304" pitchFamily="18" charset="0"/>
                <a:cs typeface="Times New Roman" panose="02020603050405020304" pitchFamily="18" charset="0"/>
              </a:rPr>
              <a:t>Pakistan Mercantile Exchange Ltd</a:t>
            </a:r>
            <a:r>
              <a:rPr lang="en-US" sz="1600" dirty="0" smtClean="0">
                <a:latin typeface="Times New Roman" panose="02020603050405020304" pitchFamily="18" charset="0"/>
                <a:cs typeface="Times New Roman" panose="02020603050405020304" pitchFamily="18" charset="0"/>
              </a:rPr>
              <a:t> – In operations since 2007: Provides Futures contracts in commodities</a:t>
            </a:r>
          </a:p>
          <a:p>
            <a:pPr algn="just"/>
            <a:r>
              <a:rPr lang="en-US" sz="1800" b="1" dirty="0">
                <a:latin typeface="Times New Roman" panose="02020603050405020304" pitchFamily="18" charset="0"/>
                <a:cs typeface="Times New Roman" panose="02020603050405020304" pitchFamily="18" charset="0"/>
              </a:rPr>
              <a:t>Central Depository Company of Pakistan Limited (CDC)</a:t>
            </a:r>
            <a:r>
              <a:rPr lang="en-US" sz="1800" dirty="0">
                <a:latin typeface="Times New Roman" panose="02020603050405020304" pitchFamily="18" charset="0"/>
                <a:cs typeface="Times New Roman" panose="02020603050405020304" pitchFamily="18" charset="0"/>
              </a:rPr>
              <a:t>  	</a:t>
            </a:r>
            <a:r>
              <a:rPr lang="en-US" sz="1600" i="1" dirty="0">
                <a:latin typeface="Times New Roman" panose="02020603050405020304" pitchFamily="18" charset="0"/>
                <a:cs typeface="Times New Roman" panose="02020603050405020304" pitchFamily="18" charset="0"/>
              </a:rPr>
              <a:t>Established in </a:t>
            </a:r>
            <a:r>
              <a:rPr lang="en-US" sz="1600" i="1" dirty="0" smtClean="0">
                <a:latin typeface="Times New Roman" panose="02020603050405020304" pitchFamily="18" charset="0"/>
                <a:cs typeface="Times New Roman" panose="02020603050405020304" pitchFamily="18" charset="0"/>
              </a:rPr>
              <a:t>1997</a:t>
            </a:r>
            <a:r>
              <a:rPr lang="en-US" sz="1600" i="1" dirty="0">
                <a:latin typeface="Times New Roman" panose="02020603050405020304" pitchFamily="18" charset="0"/>
                <a:cs typeface="Times New Roman" panose="02020603050405020304" pitchFamily="18" charset="0"/>
              </a:rPr>
              <a:t>: Operates a book entry system to record and 	transfer securities in electronic form. </a:t>
            </a:r>
            <a:r>
              <a:rPr lang="en-US" sz="1600" i="1" dirty="0" smtClean="0">
                <a:latin typeface="Times New Roman" panose="02020603050405020304" pitchFamily="18" charset="0"/>
                <a:cs typeface="Times New Roman" panose="02020603050405020304" pitchFamily="18" charset="0"/>
              </a:rPr>
              <a:t>The PSX is linked </a:t>
            </a:r>
            <a:r>
              <a:rPr lang="en-US" sz="1600" i="1" dirty="0">
                <a:latin typeface="Times New Roman" panose="02020603050405020304" pitchFamily="18" charset="0"/>
                <a:cs typeface="Times New Roman" panose="02020603050405020304" pitchFamily="18" charset="0"/>
              </a:rPr>
              <a:t>to Central Depository System (CDS). ~97% trades settled by the </a:t>
            </a:r>
            <a:r>
              <a:rPr lang="en-US" sz="1600" i="1" dirty="0" smtClean="0">
                <a:latin typeface="Times New Roman" panose="02020603050405020304" pitchFamily="18" charset="0"/>
                <a:cs typeface="Times New Roman" panose="02020603050405020304" pitchFamily="18" charset="0"/>
              </a:rPr>
              <a:t>stock </a:t>
            </a:r>
            <a:r>
              <a:rPr lang="en-US" sz="1600" i="1" dirty="0">
                <a:latin typeface="Times New Roman" panose="02020603050405020304" pitchFamily="18" charset="0"/>
                <a:cs typeface="Times New Roman" panose="02020603050405020304" pitchFamily="18" charset="0"/>
              </a:rPr>
              <a:t>exchange are now handled through the CDS.</a:t>
            </a:r>
          </a:p>
          <a:p>
            <a:pPr algn="just"/>
            <a:r>
              <a:rPr lang="en-US" sz="1800" b="1" dirty="0">
                <a:latin typeface="Times New Roman" panose="02020603050405020304" pitchFamily="18" charset="0"/>
                <a:cs typeface="Times New Roman" panose="02020603050405020304" pitchFamily="18" charset="0"/>
              </a:rPr>
              <a:t>National Clearing Company of Pakistan Ltd (NCCPL</a:t>
            </a:r>
            <a:r>
              <a:rPr lang="en-US" sz="1800" dirty="0">
                <a:latin typeface="Times New Roman" panose="02020603050405020304" pitchFamily="18" charset="0"/>
                <a:cs typeface="Times New Roman" panose="02020603050405020304" pitchFamily="18" charset="0"/>
              </a:rPr>
              <a:t>)  </a:t>
            </a:r>
            <a:endParaRPr lang="en-US" sz="1800" dirty="0" smtClean="0">
              <a:latin typeface="Times New Roman" panose="02020603050405020304" pitchFamily="18" charset="0"/>
              <a:cs typeface="Times New Roman" panose="02020603050405020304" pitchFamily="18" charset="0"/>
            </a:endParaRPr>
          </a:p>
          <a:p>
            <a:pPr marL="400050" lvl="1" indent="0">
              <a:buNone/>
            </a:pPr>
            <a:r>
              <a:rPr lang="en-US" sz="1600" i="1" dirty="0" smtClean="0">
                <a:latin typeface="Times New Roman" panose="02020603050405020304" pitchFamily="18" charset="0"/>
                <a:cs typeface="Times New Roman" panose="02020603050405020304" pitchFamily="18" charset="0"/>
              </a:rPr>
              <a:t>Established in 2001: Provides clearing and settlement services by acting as a central and geographically neutral clearinghouse for PSX for book entry of securities. </a:t>
            </a:r>
          </a:p>
          <a:p>
            <a:pPr marL="457200" indent="-457200" algn="just">
              <a:buFont typeface="+mj-lt"/>
              <a:buAutoNum type="arabicParenR"/>
            </a:pPr>
            <a:endParaRPr lang="en-US" sz="1600" dirty="0" smtClean="0">
              <a:latin typeface="Times New Roman" panose="02020603050405020304" pitchFamily="18" charset="0"/>
              <a:cs typeface="Times New Roman" panose="02020603050405020304" pitchFamily="18" charset="0"/>
            </a:endParaRPr>
          </a:p>
          <a:p>
            <a:endParaRPr lang="en-US" sz="2400" dirty="0"/>
          </a:p>
        </p:txBody>
      </p:sp>
      <p:graphicFrame>
        <p:nvGraphicFramePr>
          <p:cNvPr id="6" name="Diagram 5"/>
          <p:cNvGraphicFramePr/>
          <p:nvPr>
            <p:extLst>
              <p:ext uri="{D42A27DB-BD31-4B8C-83A1-F6EECF244321}">
                <p14:modId xmlns:p14="http://schemas.microsoft.com/office/powerpoint/2010/main" val="1246146136"/>
              </p:ext>
            </p:extLst>
          </p:nvPr>
        </p:nvGraphicFramePr>
        <p:xfrm>
          <a:off x="598602" y="6248400"/>
          <a:ext cx="8382000" cy="533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Flowchart: Alternate Process 2"/>
          <p:cNvSpPr/>
          <p:nvPr/>
        </p:nvSpPr>
        <p:spPr bwMode="auto">
          <a:xfrm>
            <a:off x="2362200" y="5334000"/>
            <a:ext cx="4267200" cy="723900"/>
          </a:xfrm>
          <a:prstGeom prst="flowChartAlternateProcess">
            <a:avLst/>
          </a:prstGeom>
          <a:solidFill>
            <a:srgbClr val="FFC5C6"/>
          </a:solidFill>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600" b="1" i="0" u="sng" strike="noStrike" normalizeH="0" baseline="0" dirty="0" smtClean="0">
                <a:ln w="0"/>
                <a:solidFill>
                  <a:schemeClr val="tx1"/>
                </a:solidFill>
                <a:effectLst>
                  <a:outerShdw blurRad="38100" dist="19050" dir="2700000" algn="tl" rotWithShape="0">
                    <a:schemeClr val="dk1">
                      <a:alpha val="40000"/>
                    </a:schemeClr>
                  </a:outerShdw>
                </a:effectLst>
                <a:latin typeface="Tahoma" pitchFamily="34" charset="0"/>
              </a:rPr>
              <a:t>Regulator</a:t>
            </a:r>
          </a:p>
          <a:p>
            <a:pPr marL="0" marR="0" indent="0" algn="ctr" defTabSz="914400" rtl="0" eaLnBrk="1" fontAlgn="base" latinLnBrk="0" hangingPunct="1">
              <a:lnSpc>
                <a:spcPct val="100000"/>
              </a:lnSpc>
              <a:spcBef>
                <a:spcPct val="0"/>
              </a:spcBef>
              <a:spcAft>
                <a:spcPct val="0"/>
              </a:spcAft>
              <a:buClrTx/>
              <a:buSzTx/>
              <a:buFontTx/>
              <a:buNone/>
              <a:tabLst/>
            </a:pPr>
            <a:r>
              <a:rPr kumimoji="0" lang="en-US" sz="2400" i="0" u="none" strike="noStrike" normalizeH="0" baseline="0" dirty="0" smtClean="0">
                <a:ln w="0"/>
                <a:solidFill>
                  <a:schemeClr val="tx1"/>
                </a:solidFill>
                <a:effectLst>
                  <a:outerShdw blurRad="38100" dist="19050" dir="2700000" algn="tl" rotWithShape="0">
                    <a:schemeClr val="dk1">
                      <a:alpha val="40000"/>
                    </a:schemeClr>
                  </a:outerShdw>
                </a:effectLst>
                <a:latin typeface="Tahoma" pitchFamily="34" charset="0"/>
              </a:rPr>
              <a:t>SECP</a:t>
            </a:r>
            <a:endParaRPr kumimoji="0" lang="en-US" sz="2400" b="0" i="0" u="none" strike="noStrike" cap="none" normalizeH="0" baseline="0" dirty="0" smtClean="0">
              <a:ln>
                <a:noFill/>
              </a:ln>
              <a:solidFill>
                <a:schemeClr val="tx1"/>
              </a:solidFill>
              <a:effectLst/>
              <a:latin typeface="Tahoma" pitchFamily="34" charset="0"/>
            </a:endParaRPr>
          </a:p>
        </p:txBody>
      </p:sp>
    </p:spTree>
    <p:extLst>
      <p:ext uri="{BB962C8B-B14F-4D97-AF65-F5344CB8AC3E}">
        <p14:creationId xmlns:p14="http://schemas.microsoft.com/office/powerpoint/2010/main" val="2004449956"/>
      </p:ext>
    </p:extLst>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04800"/>
            <a:ext cx="7772400" cy="914400"/>
          </a:xfrm>
        </p:spPr>
        <p:txBody>
          <a:bodyPr/>
          <a:lstStyle/>
          <a:p>
            <a:pPr marL="171450" lvl="1" algn="ctr"/>
            <a:r>
              <a:rPr lang="en-GB" sz="2800" b="1" dirty="0">
                <a:latin typeface="Times New Roman" panose="02020603050405020304" pitchFamily="18" charset="0"/>
                <a:ea typeface="+mj-ea"/>
                <a:cs typeface="Times New Roman" panose="02020603050405020304" pitchFamily="18" charset="0"/>
              </a:rPr>
              <a:t>Categories of Securities Broker</a:t>
            </a:r>
          </a:p>
        </p:txBody>
      </p:sp>
      <p:sp>
        <p:nvSpPr>
          <p:cNvPr id="3" name="Content Placeholder 2"/>
          <p:cNvSpPr txBox="1">
            <a:spLocks/>
          </p:cNvSpPr>
          <p:nvPr/>
        </p:nvSpPr>
        <p:spPr>
          <a:xfrm>
            <a:off x="228600" y="629265"/>
            <a:ext cx="8458200" cy="5105400"/>
          </a:xfrm>
          <a:prstGeom prst="rect">
            <a:avLst/>
          </a:prstGeom>
        </p:spPr>
        <p:txBody>
          <a:bodyPr/>
          <a:lstStyle>
            <a:lvl1pPr marL="342900" indent="-342900" algn="l" rtl="0" eaLnBrk="0" fontAlgn="base" hangingPunct="0">
              <a:spcBef>
                <a:spcPct val="20000"/>
              </a:spcBef>
              <a:spcAft>
                <a:spcPct val="0"/>
              </a:spcAft>
              <a:buClr>
                <a:schemeClr val="hlink"/>
              </a:buClr>
              <a:buSzPct val="110000"/>
              <a:buFont typeface="Wingdings" pitchFamily="2" charset="2"/>
              <a:buBlip>
                <a:blip r:embed="rId2"/>
              </a:buBlip>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60000"/>
              <a:buFont typeface="Wingdings"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hlink"/>
              </a:buClr>
              <a:buSzPct val="95000"/>
              <a:buFont typeface="Wingdings" pitchFamily="2" charset="2"/>
              <a:buChar char="w"/>
              <a:defRPr sz="2400">
                <a:solidFill>
                  <a:schemeClr val="tx1"/>
                </a:solidFill>
                <a:latin typeface="+mn-lt"/>
              </a:defRPr>
            </a:lvl3pPr>
            <a:lvl4pPr marL="1600200" indent="-228600" algn="l" rtl="0" eaLnBrk="0" fontAlgn="base" hangingPunct="0">
              <a:spcBef>
                <a:spcPct val="20000"/>
              </a:spcBef>
              <a:spcAft>
                <a:spcPct val="0"/>
              </a:spcAft>
              <a:buClr>
                <a:schemeClr val="tx1"/>
              </a:buClr>
              <a:buSzPct val="65000"/>
              <a:buFont typeface="Wingdings"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defRPr>
            </a:lvl9pPr>
          </a:lstStyle>
          <a:p>
            <a:pPr algn="just"/>
            <a:r>
              <a:rPr lang="en-US" sz="1800" b="1" dirty="0">
                <a:latin typeface="Times New Roman" panose="02020603050405020304" pitchFamily="18" charset="0"/>
                <a:cs typeface="Times New Roman" panose="02020603050405020304" pitchFamily="18" charset="0"/>
              </a:rPr>
              <a:t>Trading Only: </a:t>
            </a:r>
            <a:r>
              <a:rPr lang="en-US" sz="1800" dirty="0">
                <a:latin typeface="Times New Roman" panose="02020603050405020304" pitchFamily="18" charset="0"/>
                <a:cs typeface="Times New Roman" panose="02020603050405020304" pitchFamily="18" charset="0"/>
              </a:rPr>
              <a:t> Category shall mean that a securities broker can only execute its proprietary trades and trades on behalf of its customers but cannot settle executed trades or keep custody of securities</a:t>
            </a:r>
            <a:r>
              <a:rPr lang="en-US" sz="1800" dirty="0" smtClean="0">
                <a:latin typeface="Times New Roman" panose="02020603050405020304" pitchFamily="18" charset="0"/>
                <a:cs typeface="Times New Roman" panose="02020603050405020304" pitchFamily="18" charset="0"/>
              </a:rPr>
              <a:t>.</a:t>
            </a:r>
          </a:p>
          <a:p>
            <a:pPr algn="just"/>
            <a:endParaRPr lang="en-US" sz="1800" dirty="0">
              <a:latin typeface="Times New Roman" panose="02020603050405020304" pitchFamily="18" charset="0"/>
              <a:cs typeface="Times New Roman" panose="02020603050405020304" pitchFamily="18" charset="0"/>
            </a:endParaRPr>
          </a:p>
          <a:p>
            <a:pPr algn="just"/>
            <a:r>
              <a:rPr lang="en-US" sz="1800" b="1" dirty="0">
                <a:latin typeface="Times New Roman" panose="02020603050405020304" pitchFamily="18" charset="0"/>
                <a:cs typeface="Times New Roman" panose="02020603050405020304" pitchFamily="18" charset="0"/>
              </a:rPr>
              <a:t>Trading and Self-Clearing: </a:t>
            </a:r>
            <a:r>
              <a:rPr lang="en-US" sz="1800" dirty="0">
                <a:latin typeface="Times New Roman" panose="02020603050405020304" pitchFamily="18" charset="0"/>
                <a:cs typeface="Times New Roman" panose="02020603050405020304" pitchFamily="18" charset="0"/>
              </a:rPr>
              <a:t> category shall mean the securities broker can execute as well as settle its proprietary trade and trades executed on behalf of its customer’s and can keep custody of securities owned by its and its customer subject to such conditions as may be imposed by the Commission</a:t>
            </a:r>
            <a:r>
              <a:rPr lang="en-US" sz="1800" dirty="0" smtClean="0">
                <a:latin typeface="Times New Roman" panose="02020603050405020304" pitchFamily="18" charset="0"/>
                <a:cs typeface="Times New Roman" panose="02020603050405020304" pitchFamily="18" charset="0"/>
              </a:rPr>
              <a:t>.</a:t>
            </a:r>
          </a:p>
          <a:p>
            <a:pPr algn="just"/>
            <a:endParaRPr lang="en-US" sz="1800" dirty="0">
              <a:latin typeface="Times New Roman" panose="02020603050405020304" pitchFamily="18" charset="0"/>
              <a:cs typeface="Times New Roman" panose="02020603050405020304" pitchFamily="18" charset="0"/>
            </a:endParaRPr>
          </a:p>
          <a:p>
            <a:pPr algn="just"/>
            <a:r>
              <a:rPr lang="en-US" sz="1800" b="1" dirty="0">
                <a:latin typeface="Times New Roman" panose="02020603050405020304" pitchFamily="18" charset="0"/>
                <a:cs typeface="Times New Roman" panose="02020603050405020304" pitchFamily="18" charset="0"/>
              </a:rPr>
              <a:t>Trading and Clearing</a:t>
            </a:r>
            <a:r>
              <a:rPr lang="en-US" sz="1800" dirty="0" smtClean="0">
                <a:latin typeface="Times New Roman" panose="02020603050405020304" pitchFamily="18" charset="0"/>
                <a:cs typeface="Times New Roman" panose="02020603050405020304" pitchFamily="18" charset="0"/>
              </a:rPr>
              <a:t>: category shall mean that a security broker can execute as well as settle its proprietary trades and trades executed on behalf of its customers, in addition such brokers can settle trades for other securities brokers and their customers</a:t>
            </a:r>
          </a:p>
          <a:p>
            <a:pPr lvl="1" algn="just"/>
            <a:endParaRPr lang="en-US" sz="1400" dirty="0">
              <a:latin typeface="Times New Roman" panose="02020603050405020304" pitchFamily="18" charset="0"/>
              <a:cs typeface="Times New Roman" panose="02020603050405020304" pitchFamily="18" charset="0"/>
            </a:endParaRPr>
          </a:p>
          <a:p>
            <a:pPr lvl="1" algn="just"/>
            <a:r>
              <a:rPr lang="en-US" sz="1400" dirty="0" smtClean="0">
                <a:latin typeface="Times New Roman" panose="02020603050405020304" pitchFamily="18" charset="0"/>
                <a:cs typeface="Times New Roman" panose="02020603050405020304" pitchFamily="18" charset="0"/>
              </a:rPr>
              <a:t>‘</a:t>
            </a:r>
            <a:r>
              <a:rPr lang="en-US" sz="1400" dirty="0">
                <a:latin typeface="Times New Roman" panose="02020603050405020304" pitchFamily="18" charset="0"/>
                <a:cs typeface="Times New Roman" panose="02020603050405020304" pitchFamily="18" charset="0"/>
              </a:rPr>
              <a:t>Trading Only” category shall be required to transfer its clearing, settlement and custody functions within a transition period of six months or an extended time period as may be allowed by the Commission. Such securities broker, during the transition period, shall comply with requirement applicable to the “Trading and Self-Clearing” category.</a:t>
            </a:r>
          </a:p>
          <a:p>
            <a:endParaRPr lang="en-US" sz="1300" kern="0" dirty="0" smtClean="0">
              <a:latin typeface="Times New Roman" panose="02020603050405020304" pitchFamily="18" charset="0"/>
              <a:cs typeface="Times New Roman" panose="02020603050405020304" pitchFamily="18" charset="0"/>
            </a:endParaRPr>
          </a:p>
          <a:p>
            <a:pPr indent="0">
              <a:buFont typeface="Wingdings" pitchFamily="2" charset="2"/>
              <a:buNone/>
            </a:pPr>
            <a:endParaRPr lang="en-US" sz="1300" kern="0" dirty="0" smtClean="0">
              <a:latin typeface="Times New Roman" panose="02020603050405020304" pitchFamily="18" charset="0"/>
              <a:cs typeface="Times New Roman" panose="02020603050405020304" pitchFamily="18" charset="0"/>
            </a:endParaRPr>
          </a:p>
          <a:p>
            <a:pPr indent="0">
              <a:buFont typeface="Wingdings" pitchFamily="2" charset="2"/>
              <a:buNone/>
            </a:pPr>
            <a:endParaRPr lang="en-US" sz="2000" kern="0" dirty="0" smtClean="0">
              <a:latin typeface="Times New Roman" panose="02020603050405020304" pitchFamily="18" charset="0"/>
              <a:cs typeface="Times New Roman" panose="02020603050405020304" pitchFamily="18" charset="0"/>
            </a:endParaRPr>
          </a:p>
        </p:txBody>
      </p:sp>
      <p:sp>
        <p:nvSpPr>
          <p:cNvPr id="4" name="TextBox 3"/>
          <p:cNvSpPr txBox="1"/>
          <p:nvPr/>
        </p:nvSpPr>
        <p:spPr>
          <a:xfrm>
            <a:off x="495300" y="5754330"/>
            <a:ext cx="8305800" cy="830997"/>
          </a:xfrm>
          <a:prstGeom prst="rect">
            <a:avLst/>
          </a:prstGeom>
          <a:noFill/>
        </p:spPr>
        <p:txBody>
          <a:bodyPr wrap="square" rtlCol="0">
            <a:spAutoFit/>
          </a:bodyPr>
          <a:lstStyle/>
          <a:p>
            <a:r>
              <a:rPr lang="en-GB" i="1" dirty="0" smtClean="0">
                <a:latin typeface="Times New Roman" panose="02020603050405020304" pitchFamily="18" charset="0"/>
                <a:cs typeface="Times New Roman" panose="02020603050405020304" pitchFamily="18" charset="0"/>
              </a:rPr>
              <a:t>Securities Brokers Regulation 2016: </a:t>
            </a:r>
            <a:r>
              <a:rPr lang="en-GB" sz="1600" i="1" dirty="0" smtClean="0">
                <a:latin typeface="Times New Roman" panose="02020603050405020304" pitchFamily="18" charset="0"/>
                <a:cs typeface="Times New Roman" panose="02020603050405020304" pitchFamily="18" charset="0"/>
              </a:rPr>
              <a:t>Notification date 24</a:t>
            </a:r>
            <a:r>
              <a:rPr lang="en-GB" sz="1600" i="1" baseline="30000" dirty="0" smtClean="0">
                <a:latin typeface="Times New Roman" panose="02020603050405020304" pitchFamily="18" charset="0"/>
                <a:cs typeface="Times New Roman" panose="02020603050405020304" pitchFamily="18" charset="0"/>
              </a:rPr>
              <a:t>th</a:t>
            </a:r>
            <a:r>
              <a:rPr lang="en-GB" sz="1600" i="1" dirty="0" smtClean="0">
                <a:latin typeface="Times New Roman" panose="02020603050405020304" pitchFamily="18" charset="0"/>
                <a:cs typeface="Times New Roman" panose="02020603050405020304" pitchFamily="18" charset="0"/>
              </a:rPr>
              <a:t> June, 2016</a:t>
            </a:r>
          </a:p>
          <a:p>
            <a:r>
              <a:rPr lang="en-GB" i="1" dirty="0">
                <a:latin typeface="Times New Roman" panose="02020603050405020304" pitchFamily="18" charset="0"/>
                <a:cs typeface="Times New Roman" panose="02020603050405020304" pitchFamily="18" charset="0"/>
              </a:rPr>
              <a:t>Total number of registered brokers are above 350  </a:t>
            </a:r>
          </a:p>
        </p:txBody>
      </p:sp>
    </p:spTree>
    <p:extLst>
      <p:ext uri="{BB962C8B-B14F-4D97-AF65-F5344CB8AC3E}">
        <p14:creationId xmlns:p14="http://schemas.microsoft.com/office/powerpoint/2010/main" val="2659685120"/>
      </p:ext>
    </p:extLst>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7772400" cy="838200"/>
          </a:xfrm>
        </p:spPr>
        <p:txBody>
          <a:bodyPr/>
          <a:lstStyle/>
          <a:p>
            <a:pPr marL="171450" lvl="1" algn="ctr"/>
            <a:r>
              <a:rPr lang="en-US" sz="2800" b="1" dirty="0">
                <a:latin typeface="Times New Roman" panose="02020603050405020304" pitchFamily="18" charset="0"/>
                <a:ea typeface="+mj-ea"/>
                <a:cs typeface="Times New Roman" panose="02020603050405020304" pitchFamily="18" charset="0"/>
              </a:rPr>
              <a:t>Financial Resources Requirement</a:t>
            </a:r>
            <a:br>
              <a:rPr lang="en-US" sz="2800" b="1" dirty="0">
                <a:latin typeface="Times New Roman" panose="02020603050405020304" pitchFamily="18" charset="0"/>
                <a:ea typeface="+mj-ea"/>
                <a:cs typeface="Times New Roman" panose="02020603050405020304" pitchFamily="18" charset="0"/>
              </a:rPr>
            </a:br>
            <a:endParaRPr lang="en-GB" sz="2800" b="1" dirty="0">
              <a:latin typeface="Times New Roman" panose="02020603050405020304" pitchFamily="18" charset="0"/>
              <a:ea typeface="+mj-ea"/>
              <a:cs typeface="Times New Roman" panose="02020603050405020304" pitchFamily="18" charset="0"/>
            </a:endParaRPr>
          </a:p>
        </p:txBody>
      </p:sp>
      <p:sp>
        <p:nvSpPr>
          <p:cNvPr id="3" name="Content Placeholder 2"/>
          <p:cNvSpPr txBox="1">
            <a:spLocks/>
          </p:cNvSpPr>
          <p:nvPr/>
        </p:nvSpPr>
        <p:spPr>
          <a:xfrm>
            <a:off x="228600" y="1524000"/>
            <a:ext cx="8458200" cy="5105400"/>
          </a:xfrm>
          <a:prstGeom prst="rect">
            <a:avLst/>
          </a:prstGeom>
        </p:spPr>
        <p:txBody>
          <a:bodyPr/>
          <a:lstStyle>
            <a:lvl1pPr marL="342900" indent="-342900" algn="l" rtl="0" eaLnBrk="0" fontAlgn="base" hangingPunct="0">
              <a:spcBef>
                <a:spcPct val="20000"/>
              </a:spcBef>
              <a:spcAft>
                <a:spcPct val="0"/>
              </a:spcAft>
              <a:buClr>
                <a:schemeClr val="hlink"/>
              </a:buClr>
              <a:buSzPct val="110000"/>
              <a:buFont typeface="Wingdings" pitchFamily="2" charset="2"/>
              <a:buBlip>
                <a:blip r:embed="rId2"/>
              </a:buBlip>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60000"/>
              <a:buFont typeface="Wingdings"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hlink"/>
              </a:buClr>
              <a:buSzPct val="95000"/>
              <a:buFont typeface="Wingdings" pitchFamily="2" charset="2"/>
              <a:buChar char="w"/>
              <a:defRPr sz="2400">
                <a:solidFill>
                  <a:schemeClr val="tx1"/>
                </a:solidFill>
                <a:latin typeface="+mn-lt"/>
              </a:defRPr>
            </a:lvl3pPr>
            <a:lvl4pPr marL="1600200" indent="-228600" algn="l" rtl="0" eaLnBrk="0" fontAlgn="base" hangingPunct="0">
              <a:spcBef>
                <a:spcPct val="20000"/>
              </a:spcBef>
              <a:spcAft>
                <a:spcPct val="0"/>
              </a:spcAft>
              <a:buClr>
                <a:schemeClr val="tx1"/>
              </a:buClr>
              <a:buSzPct val="65000"/>
              <a:buFont typeface="Wingdings"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defRPr>
            </a:lvl9pPr>
          </a:lstStyle>
          <a:p>
            <a:pPr indent="0">
              <a:buFont typeface="Wingdings" pitchFamily="2" charset="2"/>
              <a:buNone/>
            </a:pPr>
            <a:endParaRPr lang="en-US" sz="1300" kern="0" dirty="0" smtClean="0">
              <a:latin typeface="Times New Roman" panose="02020603050405020304" pitchFamily="18" charset="0"/>
              <a:cs typeface="Times New Roman" panose="02020603050405020304" pitchFamily="18" charset="0"/>
            </a:endParaRPr>
          </a:p>
          <a:p>
            <a:pPr indent="0">
              <a:buFont typeface="Wingdings" pitchFamily="2" charset="2"/>
              <a:buNone/>
            </a:pPr>
            <a:endParaRPr lang="en-US" sz="2000" kern="0" dirty="0" smtClean="0">
              <a:latin typeface="Times New Roman" panose="02020603050405020304" pitchFamily="18" charset="0"/>
              <a:cs typeface="Times New Roman" panose="02020603050405020304"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1146537742"/>
              </p:ext>
            </p:extLst>
          </p:nvPr>
        </p:nvGraphicFramePr>
        <p:xfrm>
          <a:off x="914400" y="1676400"/>
          <a:ext cx="7696199" cy="4191000"/>
        </p:xfrm>
        <a:graphic>
          <a:graphicData uri="http://schemas.openxmlformats.org/drawingml/2006/table">
            <a:tbl>
              <a:tblPr firstRow="1" bandRow="1">
                <a:tableStyleId>{00A15C55-8517-42AA-B614-E9B94910E393}</a:tableStyleId>
              </a:tblPr>
              <a:tblGrid>
                <a:gridCol w="1282700"/>
                <a:gridCol w="1127221"/>
                <a:gridCol w="1166091"/>
                <a:gridCol w="1243830"/>
                <a:gridCol w="1477048"/>
                <a:gridCol w="1399309"/>
              </a:tblGrid>
              <a:tr h="1016293">
                <a:tc>
                  <a:txBody>
                    <a:bodyPr/>
                    <a:lstStyle/>
                    <a:p>
                      <a:r>
                        <a:rPr lang="en-US" sz="1200" dirty="0" smtClean="0"/>
                        <a:t>Category of securities broker</a:t>
                      </a:r>
                      <a:endParaRPr lang="en-US" sz="1200" dirty="0">
                        <a:latin typeface="Times New Roman" panose="02020603050405020304" pitchFamily="18" charset="0"/>
                        <a:cs typeface="Times New Roman" panose="02020603050405020304" pitchFamily="18" charset="0"/>
                      </a:endParaRPr>
                    </a:p>
                  </a:txBody>
                  <a:tcPr marL="68580" marR="68580" marT="34290" marB="34290" anchor="ctr"/>
                </a:tc>
                <a:tc>
                  <a:txBody>
                    <a:bodyPr/>
                    <a:lstStyle/>
                    <a:p>
                      <a:r>
                        <a:rPr lang="en-US" sz="1200" dirty="0" smtClean="0"/>
                        <a:t>Paid up Capital -PKR million-</a:t>
                      </a:r>
                      <a:endParaRPr lang="en-US" sz="1200" dirty="0">
                        <a:latin typeface="Times New Roman" panose="02020603050405020304" pitchFamily="18" charset="0"/>
                        <a:cs typeface="Times New Roman" panose="02020603050405020304" pitchFamily="18" charset="0"/>
                      </a:endParaRPr>
                    </a:p>
                  </a:txBody>
                  <a:tcPr marL="68580" marR="68580" marT="34290" marB="34290" anchor="ctr"/>
                </a:tc>
                <a:tc>
                  <a:txBody>
                    <a:bodyPr/>
                    <a:lstStyle/>
                    <a:p>
                      <a:r>
                        <a:rPr lang="en-US" sz="1200" dirty="0" smtClean="0"/>
                        <a:t>Net worth</a:t>
                      </a:r>
                      <a:r>
                        <a:rPr lang="en-US" sz="1200" baseline="0" dirty="0" smtClean="0"/>
                        <a:t> PKR million</a:t>
                      </a:r>
                      <a:endParaRPr lang="en-US" sz="1200" dirty="0">
                        <a:latin typeface="Times New Roman" panose="02020603050405020304" pitchFamily="18" charset="0"/>
                        <a:cs typeface="Times New Roman" panose="02020603050405020304" pitchFamily="18" charset="0"/>
                      </a:endParaRPr>
                    </a:p>
                  </a:txBody>
                  <a:tcPr marL="68580" marR="68580" marT="34290" marB="34290" anchor="ctr"/>
                </a:tc>
                <a:tc>
                  <a:txBody>
                    <a:bodyPr/>
                    <a:lstStyle/>
                    <a:p>
                      <a:r>
                        <a:rPr lang="en-US" sz="1200" dirty="0" smtClean="0"/>
                        <a:t>Minimum Net Capital Balance PKR million</a:t>
                      </a:r>
                      <a:endParaRPr lang="en-US" sz="1200" dirty="0">
                        <a:latin typeface="Times New Roman" panose="02020603050405020304" pitchFamily="18" charset="0"/>
                        <a:cs typeface="Times New Roman" panose="02020603050405020304" pitchFamily="18" charset="0"/>
                      </a:endParaRPr>
                    </a:p>
                  </a:txBody>
                  <a:tcPr marL="68580" marR="68580" marT="34290" marB="3429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t>Within year 1 from obtaining fresh license</a:t>
                      </a:r>
                      <a:endParaRPr lang="en-US" sz="1200" b="1" kern="1200" dirty="0" smtClean="0">
                        <a:solidFill>
                          <a:schemeClr val="lt1"/>
                        </a:solidFill>
                        <a:latin typeface="Times New Roman" panose="02020603050405020304" pitchFamily="18" charset="0"/>
                        <a:ea typeface="+mn-ea"/>
                        <a:cs typeface="Times New Roman" panose="02020603050405020304" pitchFamily="18" charset="0"/>
                      </a:endParaRPr>
                    </a:p>
                  </a:txBody>
                  <a:tcPr marL="68580" marR="68580" marT="34290" marB="3429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t>Within year 2 from obtaining fresh license</a:t>
                      </a:r>
                    </a:p>
                    <a:p>
                      <a:endParaRPr lang="en-US" sz="1200" dirty="0">
                        <a:latin typeface="Times New Roman" panose="02020603050405020304" pitchFamily="18" charset="0"/>
                        <a:cs typeface="Times New Roman" panose="02020603050405020304" pitchFamily="18" charset="0"/>
                      </a:endParaRPr>
                    </a:p>
                  </a:txBody>
                  <a:tcPr marL="68580" marR="68580" marT="34290" marB="34290" anchor="ctr"/>
                </a:tc>
              </a:tr>
              <a:tr h="1248589">
                <a:tc>
                  <a:txBody>
                    <a:bodyPr/>
                    <a:lstStyle/>
                    <a:p>
                      <a:pPr algn="ctr"/>
                      <a:r>
                        <a:rPr lang="en-US" sz="1200" dirty="0" smtClean="0"/>
                        <a:t>Trading</a:t>
                      </a:r>
                      <a:r>
                        <a:rPr lang="en-US" sz="1200" baseline="0" dirty="0" smtClean="0"/>
                        <a:t> Only </a:t>
                      </a:r>
                      <a:endParaRPr lang="en-US" sz="1200" dirty="0">
                        <a:latin typeface="Times New Roman" panose="02020603050405020304" pitchFamily="18" charset="0"/>
                        <a:cs typeface="Times New Roman" panose="02020603050405020304" pitchFamily="18" charset="0"/>
                      </a:endParaRPr>
                    </a:p>
                  </a:txBody>
                  <a:tcPr marL="68580" marR="68580" marT="34290" marB="34290" anchor="ctr"/>
                </a:tc>
                <a:tc>
                  <a:txBody>
                    <a:bodyPr/>
                    <a:lstStyle/>
                    <a:p>
                      <a:pPr algn="ctr"/>
                      <a:r>
                        <a:rPr lang="en-US" sz="1200" dirty="0" smtClean="0"/>
                        <a:t>15</a:t>
                      </a:r>
                      <a:endParaRPr lang="en-US" sz="1200" dirty="0">
                        <a:latin typeface="Times New Roman" panose="02020603050405020304" pitchFamily="18" charset="0"/>
                        <a:cs typeface="Times New Roman" panose="02020603050405020304" pitchFamily="18" charset="0"/>
                      </a:endParaRPr>
                    </a:p>
                  </a:txBody>
                  <a:tcPr marL="68580" marR="68580" marT="34290" marB="34290" anchor="ctr"/>
                </a:tc>
                <a:tc>
                  <a:txBody>
                    <a:bodyPr/>
                    <a:lstStyle/>
                    <a:p>
                      <a:pPr algn="ctr"/>
                      <a:r>
                        <a:rPr lang="en-US" sz="1200" dirty="0" smtClean="0"/>
                        <a:t>15</a:t>
                      </a:r>
                      <a:endParaRPr lang="en-US" sz="1200" dirty="0">
                        <a:latin typeface="Times New Roman" panose="02020603050405020304" pitchFamily="18" charset="0"/>
                        <a:cs typeface="Times New Roman" panose="02020603050405020304" pitchFamily="18" charset="0"/>
                      </a:endParaRPr>
                    </a:p>
                  </a:txBody>
                  <a:tcPr marL="68580" marR="68580" marT="34290" marB="34290" anchor="ctr"/>
                </a:tc>
                <a:tc>
                  <a:txBody>
                    <a:bodyPr/>
                    <a:lstStyle/>
                    <a:p>
                      <a:pPr algn="ctr"/>
                      <a:r>
                        <a:rPr lang="en-US" sz="1200" dirty="0" smtClean="0"/>
                        <a:t>2.5</a:t>
                      </a:r>
                      <a:endParaRPr lang="en-US" sz="1200" dirty="0">
                        <a:latin typeface="Times New Roman" panose="02020603050405020304" pitchFamily="18" charset="0"/>
                        <a:cs typeface="Times New Roman" panose="02020603050405020304" pitchFamily="18" charset="0"/>
                      </a:endParaRPr>
                    </a:p>
                  </a:txBody>
                  <a:tcPr marL="68580" marR="68580" marT="34290" marB="34290" anchor="ctr"/>
                </a:tc>
                <a:tc row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kern="1200" dirty="0" smtClean="0"/>
                        <a:t>Securities broker to meet at least 50% the amount less than the minimum specified requirement</a:t>
                      </a:r>
                      <a:endParaRPr lang="en-US" sz="1200" kern="1200" dirty="0" smtClean="0">
                        <a:solidFill>
                          <a:schemeClr val="dk1"/>
                        </a:solidFill>
                        <a:latin typeface="Times New Roman" panose="02020603050405020304" pitchFamily="18" charset="0"/>
                        <a:ea typeface="+mn-ea"/>
                        <a:cs typeface="Times New Roman" panose="02020603050405020304" pitchFamily="18" charset="0"/>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200" kern="1200" dirty="0" smtClean="0"/>
                        <a:t>Securities broker to meet at lest 50% of the amount less than the minimum specified requirement</a:t>
                      </a:r>
                      <a:endParaRPr lang="en-US" sz="1200" kern="1200" dirty="0" smtClean="0">
                        <a:solidFill>
                          <a:schemeClr val="dk1"/>
                        </a:solidFill>
                        <a:latin typeface="Times New Roman" panose="02020603050405020304" pitchFamily="18" charset="0"/>
                        <a:ea typeface="+mn-ea"/>
                        <a:cs typeface="Times New Roman" panose="02020603050405020304" pitchFamily="18" charset="0"/>
                      </a:endParaRPr>
                    </a:p>
                  </a:txBody>
                  <a:tcPr marL="68580" marR="68580" marT="34290" marB="34290" anchor="ctr"/>
                </a:tc>
                <a:tc row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kern="1200" dirty="0" smtClean="0"/>
                        <a:t>Securities broker to meet at remaining amount less than the minimum specified</a:t>
                      </a:r>
                      <a:endParaRPr lang="en-US" sz="1200" kern="1200" dirty="0" smtClean="0">
                        <a:solidFill>
                          <a:schemeClr val="dk1"/>
                        </a:solidFill>
                        <a:latin typeface="Times New Roman" panose="02020603050405020304" pitchFamily="18" charset="0"/>
                        <a:ea typeface="+mn-ea"/>
                        <a:cs typeface="Times New Roman" panose="02020603050405020304" pitchFamily="18" charset="0"/>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200" kern="1200" dirty="0" smtClean="0"/>
                        <a:t>Securities broker to meet remaining amount less than the minimum specified requirement</a:t>
                      </a:r>
                      <a:endParaRPr lang="en-US" sz="1200" kern="1200" dirty="0" smtClean="0">
                        <a:solidFill>
                          <a:schemeClr val="dk1"/>
                        </a:solidFill>
                        <a:latin typeface="Times New Roman" panose="02020603050405020304" pitchFamily="18" charset="0"/>
                        <a:ea typeface="+mn-ea"/>
                        <a:cs typeface="Times New Roman" panose="02020603050405020304" pitchFamily="18" charset="0"/>
                      </a:endParaRPr>
                    </a:p>
                  </a:txBody>
                  <a:tcPr marL="68580" marR="68580" marT="34290" marB="34290" anchor="ctr"/>
                </a:tc>
              </a:tr>
              <a:tr h="1248589">
                <a:tc>
                  <a:txBody>
                    <a:bodyPr/>
                    <a:lstStyle/>
                    <a:p>
                      <a:pPr algn="ctr"/>
                      <a:r>
                        <a:rPr lang="en-US" sz="1200" dirty="0" smtClean="0"/>
                        <a:t>Trading and Self Clearing</a:t>
                      </a:r>
                      <a:endParaRPr lang="en-US" sz="1200" dirty="0">
                        <a:latin typeface="Times New Roman" panose="02020603050405020304" pitchFamily="18" charset="0"/>
                        <a:cs typeface="Times New Roman" panose="02020603050405020304" pitchFamily="18" charset="0"/>
                      </a:endParaRPr>
                    </a:p>
                  </a:txBody>
                  <a:tcPr marL="68580" marR="68580" marT="34290" marB="34290" anchor="ctr"/>
                </a:tc>
                <a:tc>
                  <a:txBody>
                    <a:bodyPr/>
                    <a:lstStyle/>
                    <a:p>
                      <a:pPr algn="ctr"/>
                      <a:r>
                        <a:rPr lang="en-US" sz="1200" dirty="0" smtClean="0"/>
                        <a:t>35</a:t>
                      </a:r>
                      <a:endParaRPr lang="en-US" sz="1200" dirty="0">
                        <a:latin typeface="Times New Roman" panose="02020603050405020304" pitchFamily="18" charset="0"/>
                        <a:cs typeface="Times New Roman" panose="02020603050405020304" pitchFamily="18" charset="0"/>
                      </a:endParaRPr>
                    </a:p>
                  </a:txBody>
                  <a:tcPr marL="68580" marR="68580" marT="34290" marB="34290" anchor="ctr"/>
                </a:tc>
                <a:tc>
                  <a:txBody>
                    <a:bodyPr/>
                    <a:lstStyle/>
                    <a:p>
                      <a:pPr algn="ctr"/>
                      <a:r>
                        <a:rPr lang="en-US" sz="1200" dirty="0" smtClean="0"/>
                        <a:t>35</a:t>
                      </a:r>
                      <a:endParaRPr lang="en-US" sz="1200" dirty="0">
                        <a:latin typeface="Times New Roman" panose="02020603050405020304" pitchFamily="18" charset="0"/>
                        <a:cs typeface="Times New Roman" panose="02020603050405020304" pitchFamily="18" charset="0"/>
                      </a:endParaRPr>
                    </a:p>
                  </a:txBody>
                  <a:tcPr marL="68580" marR="68580" marT="34290" marB="34290" anchor="ctr"/>
                </a:tc>
                <a:tc>
                  <a:txBody>
                    <a:bodyPr/>
                    <a:lstStyle/>
                    <a:p>
                      <a:pPr algn="ctr"/>
                      <a:r>
                        <a:rPr lang="en-US" sz="1200" dirty="0" smtClean="0"/>
                        <a:t>5 </a:t>
                      </a:r>
                      <a:endParaRPr lang="en-US" sz="1200" dirty="0">
                        <a:latin typeface="Times New Roman" panose="02020603050405020304" pitchFamily="18" charset="0"/>
                        <a:cs typeface="Times New Roman" panose="02020603050405020304" pitchFamily="18" charset="0"/>
                      </a:endParaRPr>
                    </a:p>
                  </a:txBody>
                  <a:tcPr marL="68580" marR="68580" marT="34290" marB="34290" anchor="ctr"/>
                </a:tc>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dk1"/>
                        </a:solidFill>
                        <a:latin typeface="Times New Roman" panose="02020603050405020304" pitchFamily="18" charset="0"/>
                        <a:ea typeface="+mn-ea"/>
                        <a:cs typeface="Times New Roman" panose="02020603050405020304" pitchFamily="18" charset="0"/>
                      </a:endParaRPr>
                    </a:p>
                  </a:txBody>
                  <a:tcPr marL="68580" marR="68580" marT="34290" marB="34290" anchor="ctr"/>
                </a:tc>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dk1"/>
                        </a:solidFill>
                        <a:latin typeface="Times New Roman" panose="02020603050405020304" pitchFamily="18" charset="0"/>
                        <a:ea typeface="+mn-ea"/>
                        <a:cs typeface="Times New Roman" panose="02020603050405020304" pitchFamily="18" charset="0"/>
                      </a:endParaRPr>
                    </a:p>
                  </a:txBody>
                  <a:tcPr marL="68580" marR="68580" marT="34290" marB="34290" anchor="ctr"/>
                </a:tc>
              </a:tr>
              <a:tr h="677529">
                <a:tc>
                  <a:txBody>
                    <a:bodyPr/>
                    <a:lstStyle/>
                    <a:p>
                      <a:pPr algn="ctr"/>
                      <a:r>
                        <a:rPr lang="en-US" sz="1200" dirty="0" smtClean="0"/>
                        <a:t>Trading and Clearing</a:t>
                      </a:r>
                      <a:endParaRPr lang="en-US" sz="1200" dirty="0">
                        <a:latin typeface="Times New Roman" panose="02020603050405020304" pitchFamily="18" charset="0"/>
                        <a:cs typeface="Times New Roman" panose="02020603050405020304" pitchFamily="18" charset="0"/>
                      </a:endParaRPr>
                    </a:p>
                  </a:txBody>
                  <a:tcPr marL="68580" marR="68580" marT="34290" marB="34290" anchor="ctr"/>
                </a:tc>
                <a:tc>
                  <a:txBody>
                    <a:bodyPr/>
                    <a:lstStyle/>
                    <a:p>
                      <a:pPr algn="ctr"/>
                      <a:r>
                        <a:rPr lang="en-US" sz="1200" dirty="0" smtClean="0"/>
                        <a:t>100</a:t>
                      </a:r>
                      <a:endParaRPr lang="en-US" sz="1200" dirty="0">
                        <a:latin typeface="Times New Roman" panose="02020603050405020304" pitchFamily="18" charset="0"/>
                        <a:cs typeface="Times New Roman" panose="02020603050405020304" pitchFamily="18" charset="0"/>
                      </a:endParaRPr>
                    </a:p>
                  </a:txBody>
                  <a:tcPr marL="68580" marR="68580" marT="34290" marB="34290" anchor="ctr"/>
                </a:tc>
                <a:tc>
                  <a:txBody>
                    <a:bodyPr/>
                    <a:lstStyle/>
                    <a:p>
                      <a:pPr algn="ctr"/>
                      <a:r>
                        <a:rPr lang="en-US" sz="1200" dirty="0" smtClean="0"/>
                        <a:t>100</a:t>
                      </a:r>
                      <a:endParaRPr lang="en-US" sz="1200" dirty="0">
                        <a:latin typeface="Times New Roman" panose="02020603050405020304" pitchFamily="18" charset="0"/>
                        <a:cs typeface="Times New Roman" panose="02020603050405020304" pitchFamily="18" charset="0"/>
                      </a:endParaRPr>
                    </a:p>
                  </a:txBody>
                  <a:tcPr marL="68580" marR="68580" marT="34290" marB="34290" anchor="ctr"/>
                </a:tc>
                <a:tc>
                  <a:txBody>
                    <a:bodyPr/>
                    <a:lstStyle/>
                    <a:p>
                      <a:pPr algn="ctr"/>
                      <a:r>
                        <a:rPr lang="en-US" sz="1200" dirty="0" smtClean="0"/>
                        <a:t>10</a:t>
                      </a:r>
                      <a:endParaRPr lang="en-US" sz="1200" dirty="0">
                        <a:latin typeface="Times New Roman" panose="02020603050405020304" pitchFamily="18" charset="0"/>
                        <a:cs typeface="Times New Roman" panose="02020603050405020304" pitchFamily="18" charset="0"/>
                      </a:endParaRPr>
                    </a:p>
                  </a:txBody>
                  <a:tcPr marL="68580" marR="68580" marT="34290" marB="34290" anchor="ctr"/>
                </a:tc>
                <a:tc vMerge="1">
                  <a:txBody>
                    <a:bodyPr/>
                    <a:lstStyle/>
                    <a:p>
                      <a:pPr algn="ctr"/>
                      <a:endParaRPr lang="en-US" sz="1200" dirty="0">
                        <a:latin typeface="Times New Roman" panose="02020603050405020304" pitchFamily="18" charset="0"/>
                        <a:cs typeface="Times New Roman" panose="02020603050405020304" pitchFamily="18" charset="0"/>
                      </a:endParaRPr>
                    </a:p>
                  </a:txBody>
                  <a:tcPr marL="68580" marR="68580" marT="34290" marB="34290" anchor="ctr"/>
                </a:tc>
                <a:tc vMerge="1">
                  <a:txBody>
                    <a:bodyPr/>
                    <a:lstStyle/>
                    <a:p>
                      <a:pPr algn="ctr"/>
                      <a:endParaRPr lang="en-US" sz="1200" dirty="0">
                        <a:latin typeface="Times New Roman" panose="02020603050405020304" pitchFamily="18" charset="0"/>
                        <a:cs typeface="Times New Roman" panose="02020603050405020304" pitchFamily="18" charset="0"/>
                      </a:endParaRPr>
                    </a:p>
                  </a:txBody>
                  <a:tcPr marL="68580" marR="68580" marT="34290" marB="34290" anchor="ctr"/>
                </a:tc>
              </a:tr>
            </a:tbl>
          </a:graphicData>
        </a:graphic>
      </p:graphicFrame>
    </p:spTree>
    <p:extLst>
      <p:ext uri="{BB962C8B-B14F-4D97-AF65-F5344CB8AC3E}">
        <p14:creationId xmlns:p14="http://schemas.microsoft.com/office/powerpoint/2010/main" val="50673863"/>
      </p:ext>
    </p:extLst>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7772400" cy="533400"/>
          </a:xfrm>
        </p:spPr>
        <p:txBody>
          <a:bodyPr/>
          <a:lstStyle/>
          <a:p>
            <a:pPr algn="ctr"/>
            <a:r>
              <a:rPr lang="en-US" sz="2800" b="1" dirty="0" smtClean="0">
                <a:latin typeface="Times New Roman" panose="02020603050405020304" pitchFamily="18" charset="0"/>
                <a:cs typeface="Times New Roman" panose="02020603050405020304" pitchFamily="18" charset="0"/>
              </a:rPr>
              <a:t>Broker Activities</a:t>
            </a:r>
            <a:endParaRPr lang="en-US" sz="28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41023" y="1493756"/>
            <a:ext cx="7772400" cy="4114800"/>
          </a:xfrm>
        </p:spPr>
        <p:txBody>
          <a:bodyPr/>
          <a:lstStyle/>
          <a:p>
            <a:r>
              <a:rPr lang="en-US" sz="2000" b="1" dirty="0" smtClean="0">
                <a:latin typeface="Times New Roman" panose="02020603050405020304" pitchFamily="18" charset="0"/>
                <a:cs typeface="Times New Roman" panose="02020603050405020304" pitchFamily="18" charset="0"/>
              </a:rPr>
              <a:t>Brokerage activities:</a:t>
            </a:r>
          </a:p>
          <a:p>
            <a:pPr lvl="1"/>
            <a:r>
              <a:rPr lang="en-US" sz="1600" dirty="0" smtClean="0">
                <a:latin typeface="Times New Roman" panose="02020603050405020304" pitchFamily="18" charset="0"/>
                <a:cs typeface="Times New Roman" panose="02020603050405020304" pitchFamily="18" charset="0"/>
              </a:rPr>
              <a:t>Brokerage </a:t>
            </a:r>
          </a:p>
          <a:p>
            <a:pPr lvl="2"/>
            <a:r>
              <a:rPr lang="en-US" sz="1200" dirty="0" smtClean="0">
                <a:latin typeface="Times New Roman" panose="02020603050405020304" pitchFamily="18" charset="0"/>
                <a:cs typeface="Times New Roman" panose="02020603050405020304" pitchFamily="18" charset="0"/>
              </a:rPr>
              <a:t>Equity Brokerage (Listed and Unlisted Securities), Fixed Income Brokerage, Commodity Brokerage</a:t>
            </a:r>
          </a:p>
          <a:p>
            <a:pPr lvl="1"/>
            <a:r>
              <a:rPr lang="en-US" sz="1600" dirty="0" smtClean="0">
                <a:latin typeface="Times New Roman" panose="02020603050405020304" pitchFamily="18" charset="0"/>
                <a:cs typeface="Times New Roman" panose="02020603050405020304" pitchFamily="18" charset="0"/>
              </a:rPr>
              <a:t>Corporate Finance</a:t>
            </a:r>
          </a:p>
          <a:p>
            <a:pPr lvl="1"/>
            <a:r>
              <a:rPr lang="en-US" sz="1600" dirty="0" smtClean="0">
                <a:latin typeface="Times New Roman" panose="02020603050405020304" pitchFamily="18" charset="0"/>
                <a:cs typeface="Times New Roman" panose="02020603050405020304" pitchFamily="18" charset="0"/>
              </a:rPr>
              <a:t>Financial Advisory</a:t>
            </a:r>
          </a:p>
          <a:p>
            <a:pPr lvl="1"/>
            <a:r>
              <a:rPr lang="en-US" sz="1600" dirty="0" smtClean="0">
                <a:latin typeface="Times New Roman" panose="02020603050405020304" pitchFamily="18" charset="0"/>
                <a:cs typeface="Times New Roman" panose="02020603050405020304" pitchFamily="18" charset="0"/>
              </a:rPr>
              <a:t>Treasury Operations (Fixed Income &amp; Money Market)</a:t>
            </a:r>
          </a:p>
          <a:p>
            <a:pPr lvl="1"/>
            <a:r>
              <a:rPr lang="en-US" sz="1600" dirty="0" smtClean="0">
                <a:latin typeface="Times New Roman" panose="02020603050405020304" pitchFamily="18" charset="0"/>
                <a:cs typeface="Times New Roman" panose="02020603050405020304" pitchFamily="18" charset="0"/>
              </a:rPr>
              <a:t>Research</a:t>
            </a:r>
          </a:p>
          <a:p>
            <a:pPr lvl="1"/>
            <a:r>
              <a:rPr lang="en-US" sz="1600" dirty="0" smtClean="0">
                <a:latin typeface="Times New Roman" panose="02020603050405020304" pitchFamily="18" charset="0"/>
                <a:cs typeface="Times New Roman" panose="02020603050405020304" pitchFamily="18" charset="0"/>
              </a:rPr>
              <a:t>Underwriting </a:t>
            </a:r>
          </a:p>
          <a:p>
            <a:pPr lvl="1"/>
            <a:r>
              <a:rPr lang="en-US" sz="1600" dirty="0" smtClean="0">
                <a:latin typeface="Times New Roman" panose="02020603050405020304" pitchFamily="18" charset="0"/>
                <a:cs typeface="Times New Roman" panose="02020603050405020304" pitchFamily="18" charset="0"/>
              </a:rPr>
              <a:t>Leverage products </a:t>
            </a:r>
          </a:p>
          <a:p>
            <a:pPr lvl="2"/>
            <a:r>
              <a:rPr lang="en-US" sz="1200" dirty="0" smtClean="0">
                <a:latin typeface="Times New Roman" panose="02020603050405020304" pitchFamily="18" charset="0"/>
                <a:cs typeface="Times New Roman" panose="02020603050405020304" pitchFamily="18" charset="0"/>
              </a:rPr>
              <a:t>(Margin Financing, Margin Trading, Securities Lending and Borrowing)   </a:t>
            </a:r>
          </a:p>
          <a:p>
            <a:r>
              <a:rPr lang="en-US" sz="2000" b="1" dirty="0" smtClean="0">
                <a:latin typeface="Times New Roman" panose="02020603050405020304" pitchFamily="18" charset="0"/>
                <a:cs typeface="Times New Roman" panose="02020603050405020304" pitchFamily="18" charset="0"/>
              </a:rPr>
              <a:t>Brokerage clients classification: </a:t>
            </a:r>
          </a:p>
          <a:p>
            <a:pPr lvl="1"/>
            <a:r>
              <a:rPr lang="en-US" sz="1600" dirty="0" smtClean="0">
                <a:latin typeface="Times New Roman" panose="02020603050405020304" pitchFamily="18" charset="0"/>
                <a:cs typeface="Times New Roman" panose="02020603050405020304" pitchFamily="18" charset="0"/>
              </a:rPr>
              <a:t>Foreign </a:t>
            </a:r>
          </a:p>
          <a:p>
            <a:pPr lvl="1"/>
            <a:r>
              <a:rPr lang="en-US" sz="1600" dirty="0" smtClean="0">
                <a:latin typeface="Times New Roman" panose="02020603050405020304" pitchFamily="18" charset="0"/>
                <a:cs typeface="Times New Roman" panose="02020603050405020304" pitchFamily="18" charset="0"/>
              </a:rPr>
              <a:t>Institutional (Corporates and Financial Institutions)</a:t>
            </a:r>
          </a:p>
          <a:p>
            <a:pPr lvl="1"/>
            <a:r>
              <a:rPr lang="en-US" sz="1600" dirty="0" smtClean="0">
                <a:latin typeface="Times New Roman" panose="02020603050405020304" pitchFamily="18" charset="0"/>
                <a:cs typeface="Times New Roman" panose="02020603050405020304" pitchFamily="18" charset="0"/>
              </a:rPr>
              <a:t>Retail. </a:t>
            </a:r>
          </a:p>
          <a:p>
            <a:pPr>
              <a:buNone/>
            </a:pPr>
            <a:endParaRPr lang="en-US" sz="2000" dirty="0" smtClean="0"/>
          </a:p>
          <a:p>
            <a:endParaRPr lang="en-US" sz="2000" dirty="0" smtClean="0"/>
          </a:p>
          <a:p>
            <a:endParaRPr lang="en-US" sz="2000" dirty="0" smtClean="0"/>
          </a:p>
          <a:p>
            <a:endParaRPr lang="en-US" dirty="0"/>
          </a:p>
        </p:txBody>
      </p:sp>
      <p:graphicFrame>
        <p:nvGraphicFramePr>
          <p:cNvPr id="4" name="Diagram 3"/>
          <p:cNvGraphicFramePr/>
          <p:nvPr>
            <p:extLst>
              <p:ext uri="{D42A27DB-BD31-4B8C-83A1-F6EECF244321}">
                <p14:modId xmlns:p14="http://schemas.microsoft.com/office/powerpoint/2010/main" val="3439552155"/>
              </p:ext>
            </p:extLst>
          </p:nvPr>
        </p:nvGraphicFramePr>
        <p:xfrm>
          <a:off x="304800" y="6172200"/>
          <a:ext cx="8610600" cy="533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7772400" cy="838200"/>
          </a:xfrm>
        </p:spPr>
        <p:txBody>
          <a:bodyPr/>
          <a:lstStyle/>
          <a:p>
            <a:pPr algn="ctr"/>
            <a:r>
              <a:rPr lang="en-US" sz="2800" b="1" dirty="0" smtClean="0">
                <a:latin typeface="Times New Roman" pitchFamily="18" charset="0"/>
                <a:cs typeface="Times New Roman" pitchFamily="18" charset="0"/>
              </a:rPr>
              <a:t>Trading Options – Brokerage Revenue streams in Equity Market</a:t>
            </a:r>
            <a:endParaRPr lang="en-US" sz="2800" dirty="0"/>
          </a:p>
        </p:txBody>
      </p:sp>
      <p:sp>
        <p:nvSpPr>
          <p:cNvPr id="4" name="Content Placeholder 3"/>
          <p:cNvSpPr>
            <a:spLocks noGrp="1"/>
          </p:cNvSpPr>
          <p:nvPr>
            <p:ph idx="1"/>
          </p:nvPr>
        </p:nvSpPr>
        <p:spPr>
          <a:xfrm>
            <a:off x="723900" y="1676400"/>
            <a:ext cx="7772400" cy="3886200"/>
          </a:xfrm>
        </p:spPr>
        <p:txBody>
          <a:bodyPr/>
          <a:lstStyle/>
          <a:p>
            <a:pPr marL="457200" indent="-457200" algn="just">
              <a:buFont typeface="+mj-lt"/>
              <a:buAutoNum type="arabicParenR"/>
            </a:pPr>
            <a:r>
              <a:rPr lang="en-US" sz="2000" b="1" dirty="0" smtClean="0">
                <a:latin typeface="Times New Roman" panose="02020603050405020304" pitchFamily="18" charset="0"/>
                <a:cs typeface="Times New Roman" panose="02020603050405020304" pitchFamily="18" charset="0"/>
              </a:rPr>
              <a:t>Ready Market: </a:t>
            </a:r>
            <a:r>
              <a:rPr lang="en-US" sz="1800" dirty="0" smtClean="0">
                <a:latin typeface="Times New Roman" panose="02020603050405020304" pitchFamily="18" charset="0"/>
                <a:cs typeface="Times New Roman" panose="02020603050405020304" pitchFamily="18" charset="0"/>
              </a:rPr>
              <a:t>All listed companies shares traded during regular market time. Regular market works on T+2 settlement system.</a:t>
            </a:r>
          </a:p>
          <a:p>
            <a:pPr marL="457200" indent="-457200" algn="just">
              <a:buFont typeface="+mj-lt"/>
              <a:buAutoNum type="arabicParenR"/>
            </a:pPr>
            <a:r>
              <a:rPr lang="en-US" sz="2000" b="1" dirty="0" smtClean="0">
                <a:latin typeface="Times New Roman" panose="02020603050405020304" pitchFamily="18" charset="0"/>
                <a:cs typeface="Times New Roman" panose="02020603050405020304" pitchFamily="18" charset="0"/>
              </a:rPr>
              <a:t>Futures Market:</a:t>
            </a:r>
            <a:r>
              <a:rPr lang="en-US" sz="2000" dirty="0" smtClean="0">
                <a:latin typeface="Times New Roman" panose="02020603050405020304" pitchFamily="18" charset="0"/>
                <a:cs typeface="Times New Roman" panose="02020603050405020304" pitchFamily="18" charset="0"/>
              </a:rPr>
              <a:t> </a:t>
            </a:r>
            <a:r>
              <a:rPr lang="en-US" sz="1800" dirty="0" smtClean="0">
                <a:latin typeface="Times New Roman" panose="02020603050405020304" pitchFamily="18" charset="0"/>
                <a:cs typeface="Times New Roman" panose="02020603050405020304" pitchFamily="18" charset="0"/>
              </a:rPr>
              <a:t>Involves purchase and sale of securities at some future date (normally within one calendar month), at a price fixed today. </a:t>
            </a:r>
          </a:p>
          <a:p>
            <a:pPr marL="457200" indent="-457200" algn="just">
              <a:buFont typeface="+mj-lt"/>
              <a:buAutoNum type="arabicParenR"/>
            </a:pPr>
            <a:r>
              <a:rPr lang="en-US" sz="2000" b="1" dirty="0" smtClean="0">
                <a:latin typeface="Times New Roman" panose="02020603050405020304" pitchFamily="18" charset="0"/>
                <a:cs typeface="Times New Roman" panose="02020603050405020304" pitchFamily="18" charset="0"/>
              </a:rPr>
              <a:t>Margin Trading System:</a:t>
            </a:r>
            <a:r>
              <a:rPr lang="en-US" sz="2000" dirty="0" smtClean="0">
                <a:latin typeface="Times New Roman" panose="02020603050405020304" pitchFamily="18" charset="0"/>
                <a:cs typeface="Times New Roman" panose="02020603050405020304" pitchFamily="18" charset="0"/>
              </a:rPr>
              <a:t> </a:t>
            </a:r>
            <a:r>
              <a:rPr lang="en-US" sz="1800" dirty="0" smtClean="0">
                <a:latin typeface="Times New Roman" panose="02020603050405020304" pitchFamily="18" charset="0"/>
                <a:cs typeface="Times New Roman" panose="02020603050405020304" pitchFamily="18" charset="0"/>
              </a:rPr>
              <a:t>Purchase of securities in ready market by equity participation.</a:t>
            </a:r>
            <a:endParaRPr lang="en-US" sz="2000" dirty="0" smtClean="0">
              <a:latin typeface="Times New Roman" panose="02020603050405020304" pitchFamily="18" charset="0"/>
              <a:cs typeface="Times New Roman" panose="02020603050405020304" pitchFamily="18" charset="0"/>
            </a:endParaRPr>
          </a:p>
          <a:p>
            <a:pPr marL="457200" indent="-457200" algn="just">
              <a:buFont typeface="+mj-lt"/>
              <a:buAutoNum type="arabicParenR"/>
            </a:pPr>
            <a:r>
              <a:rPr lang="en-US" sz="2000" b="1" dirty="0" smtClean="0">
                <a:latin typeface="Times New Roman" panose="02020603050405020304" pitchFamily="18" charset="0"/>
                <a:cs typeface="Times New Roman" panose="02020603050405020304" pitchFamily="18" charset="0"/>
              </a:rPr>
              <a:t>Margin Financing:</a:t>
            </a:r>
            <a:r>
              <a:rPr lang="en-US" sz="2000" dirty="0" smtClean="0">
                <a:latin typeface="Times New Roman" panose="02020603050405020304" pitchFamily="18" charset="0"/>
                <a:cs typeface="Times New Roman" panose="02020603050405020304" pitchFamily="18" charset="0"/>
              </a:rPr>
              <a:t> </a:t>
            </a:r>
            <a:r>
              <a:rPr lang="en-US" sz="1800" dirty="0" smtClean="0">
                <a:latin typeface="Times New Roman" panose="02020603050405020304" pitchFamily="18" charset="0"/>
                <a:cs typeface="Times New Roman" panose="02020603050405020304" pitchFamily="18" charset="0"/>
              </a:rPr>
              <a:t>Financing against net ready market purchases and may be obtained as per agreed Financier Participation Ratio. </a:t>
            </a:r>
          </a:p>
          <a:p>
            <a:pPr marL="457200" indent="-457200" algn="just">
              <a:buFont typeface="+mj-lt"/>
              <a:buAutoNum type="arabicParenR"/>
            </a:pPr>
            <a:r>
              <a:rPr lang="en-US" sz="2000" b="1" dirty="0" smtClean="0">
                <a:latin typeface="Times New Roman" panose="02020603050405020304" pitchFamily="18" charset="0"/>
                <a:cs typeface="Times New Roman" panose="02020603050405020304" pitchFamily="18" charset="0"/>
              </a:rPr>
              <a:t>Securities Lending &amp; Borrowing (SLB):</a:t>
            </a:r>
            <a:r>
              <a:rPr lang="en-US" sz="2000" dirty="0" smtClean="0">
                <a:latin typeface="Times New Roman" panose="02020603050405020304" pitchFamily="18" charset="0"/>
                <a:cs typeface="Times New Roman" panose="02020603050405020304" pitchFamily="18" charset="0"/>
              </a:rPr>
              <a:t> </a:t>
            </a:r>
            <a:r>
              <a:rPr lang="en-US" sz="1800" dirty="0" smtClean="0">
                <a:latin typeface="Times New Roman" panose="02020603050405020304" pitchFamily="18" charset="0"/>
                <a:cs typeface="Times New Roman" panose="02020603050405020304" pitchFamily="18" charset="0"/>
              </a:rPr>
              <a:t>Temporary exchange of securities with an obligation to re-deliver the same securities in the same number and at an agreed premium on a future date. </a:t>
            </a:r>
            <a:endParaRPr lang="en-US" sz="2000" dirty="0" smtClean="0">
              <a:latin typeface="Times New Roman" panose="02020603050405020304" pitchFamily="18" charset="0"/>
              <a:cs typeface="Times New Roman" panose="02020603050405020304" pitchFamily="18" charset="0"/>
            </a:endParaRPr>
          </a:p>
          <a:p>
            <a:endParaRPr lang="en-US" dirty="0"/>
          </a:p>
        </p:txBody>
      </p:sp>
      <p:graphicFrame>
        <p:nvGraphicFramePr>
          <p:cNvPr id="5" name="Diagram 4"/>
          <p:cNvGraphicFramePr/>
          <p:nvPr/>
        </p:nvGraphicFramePr>
        <p:xfrm>
          <a:off x="304800" y="6172200"/>
          <a:ext cx="8610600" cy="533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004449956"/>
      </p:ext>
    </p:extLst>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304800" y="228600"/>
            <a:ext cx="4040188" cy="1524000"/>
          </a:xfrm>
        </p:spPr>
        <p:txBody>
          <a:bodyPr/>
          <a:lstStyle/>
          <a:p>
            <a:pPr marL="0" indent="0">
              <a:buNone/>
            </a:pPr>
            <a:endParaRPr lang="en-US" sz="1400" dirty="0" smtClean="0"/>
          </a:p>
          <a:p>
            <a:pPr marL="0" indent="0">
              <a:buNone/>
            </a:pPr>
            <a:endParaRPr lang="en-US" sz="1400" dirty="0"/>
          </a:p>
          <a:p>
            <a:pPr marL="0" indent="0">
              <a:buNone/>
            </a:pPr>
            <a:endParaRPr lang="en-US" sz="1400" dirty="0" smtClean="0"/>
          </a:p>
          <a:p>
            <a:pPr algn="ctr">
              <a:spcBef>
                <a:spcPct val="0"/>
              </a:spcBef>
              <a:buNone/>
            </a:pPr>
            <a:r>
              <a:rPr lang="en-US" sz="2800" b="1" dirty="0" smtClean="0">
                <a:solidFill>
                  <a:schemeClr val="tx2"/>
                </a:solidFill>
                <a:latin typeface="Times New Roman" pitchFamily="18" charset="0"/>
                <a:ea typeface="+mj-ea"/>
                <a:cs typeface="Times New Roman" pitchFamily="18" charset="0"/>
              </a:rPr>
              <a:t>Leveraged Products</a:t>
            </a:r>
            <a:endParaRPr lang="en-US" sz="2800" b="1" dirty="0">
              <a:solidFill>
                <a:schemeClr val="tx2"/>
              </a:solidFill>
              <a:latin typeface="Times New Roman" pitchFamily="18" charset="0"/>
              <a:ea typeface="+mj-ea"/>
              <a:cs typeface="Times New Roman" pitchFamily="18" charset="0"/>
            </a:endParaRPr>
          </a:p>
        </p:txBody>
      </p:sp>
      <p:sp>
        <p:nvSpPr>
          <p:cNvPr id="6" name="Content Placeholder 5"/>
          <p:cNvSpPr>
            <a:spLocks noGrp="1"/>
          </p:cNvSpPr>
          <p:nvPr>
            <p:ph sz="quarter" idx="4"/>
          </p:nvPr>
        </p:nvSpPr>
        <p:spPr>
          <a:xfrm>
            <a:off x="4724400" y="261594"/>
            <a:ext cx="4041775" cy="2895600"/>
          </a:xfrm>
        </p:spPr>
        <p:txBody>
          <a:bodyPr/>
          <a:lstStyle/>
          <a:p>
            <a:pPr marL="0" indent="0" algn="ctr">
              <a:buNone/>
            </a:pPr>
            <a:r>
              <a:rPr lang="en-US" sz="1400" b="1" u="sng" dirty="0" smtClean="0">
                <a:latin typeface="Times New Roman" panose="02020603050405020304" pitchFamily="18" charset="0"/>
                <a:cs typeface="Times New Roman" panose="02020603050405020304" pitchFamily="18" charset="0"/>
              </a:rPr>
              <a:t>Margin Financing (MF)</a:t>
            </a:r>
          </a:p>
          <a:p>
            <a:r>
              <a:rPr lang="en-US" sz="1200" dirty="0" smtClean="0">
                <a:latin typeface="Times New Roman" panose="02020603050405020304" pitchFamily="18" charset="0"/>
                <a:cs typeface="Times New Roman" panose="02020603050405020304" pitchFamily="18" charset="0"/>
              </a:rPr>
              <a:t>MF facility is made available to all brokers against net ready market purchases of their clients and proprietary positions. </a:t>
            </a:r>
          </a:p>
          <a:p>
            <a:r>
              <a:rPr lang="en-US" sz="1200" dirty="0" smtClean="0">
                <a:latin typeface="Times New Roman" panose="02020603050405020304" pitchFamily="18" charset="0"/>
                <a:cs typeface="Times New Roman" panose="02020603050405020304" pitchFamily="18" charset="0"/>
              </a:rPr>
              <a:t>Financier Participation Ratio (commonly 75%). However, minimum of 25% or VaR whichever is higher should be contributed by financee.</a:t>
            </a:r>
          </a:p>
          <a:p>
            <a:r>
              <a:rPr lang="en-US" sz="1200" dirty="0" smtClean="0">
                <a:latin typeface="Times New Roman" panose="02020603050405020304" pitchFamily="18" charset="0"/>
                <a:cs typeface="Times New Roman" panose="02020603050405020304" pitchFamily="18" charset="0"/>
              </a:rPr>
              <a:t>Maximum mark-up  rate in MTS Market is KIBOR+8%. </a:t>
            </a:r>
          </a:p>
          <a:p>
            <a:r>
              <a:rPr lang="en-US" sz="1200" b="1" dirty="0" smtClean="0">
                <a:latin typeface="Times New Roman" panose="02020603050405020304" pitchFamily="18" charset="0"/>
                <a:cs typeface="Times New Roman" panose="02020603050405020304" pitchFamily="18" charset="0"/>
              </a:rPr>
              <a:t>Eligible Financees</a:t>
            </a:r>
            <a:r>
              <a:rPr lang="en-US" sz="1200" dirty="0" smtClean="0">
                <a:latin typeface="Times New Roman" panose="02020603050405020304" pitchFamily="18" charset="0"/>
                <a:cs typeface="Times New Roman" panose="02020603050405020304" pitchFamily="18" charset="0"/>
              </a:rPr>
              <a:t>: All Broker Clearing Members.</a:t>
            </a:r>
          </a:p>
          <a:p>
            <a:r>
              <a:rPr lang="en-US" sz="1200" b="1" dirty="0" smtClean="0">
                <a:latin typeface="Times New Roman" panose="02020603050405020304" pitchFamily="18" charset="0"/>
                <a:cs typeface="Times New Roman" panose="02020603050405020304" pitchFamily="18" charset="0"/>
              </a:rPr>
              <a:t>Eligible Financiers: </a:t>
            </a:r>
            <a:r>
              <a:rPr lang="en-US" sz="1200" dirty="0" smtClean="0">
                <a:latin typeface="Times New Roman" panose="02020603050405020304" pitchFamily="18" charset="0"/>
                <a:cs typeface="Times New Roman" panose="02020603050405020304" pitchFamily="18" charset="0"/>
              </a:rPr>
              <a:t>A member of a Stock Exchange; a banking company; and a company, corporation or institution.</a:t>
            </a:r>
          </a:p>
          <a:p>
            <a:r>
              <a:rPr lang="en-US" sz="1200" dirty="0" smtClean="0">
                <a:latin typeface="Times New Roman" panose="02020603050405020304" pitchFamily="18" charset="0"/>
                <a:cs typeface="Times New Roman" panose="02020603050405020304" pitchFamily="18" charset="0"/>
              </a:rPr>
              <a:t>No MtM losses procedure. No roll over. </a:t>
            </a:r>
          </a:p>
          <a:p>
            <a:r>
              <a:rPr lang="en-US" sz="1200" dirty="0" smtClean="0">
                <a:latin typeface="Times New Roman" panose="02020603050405020304" pitchFamily="18" charset="0"/>
                <a:cs typeface="Times New Roman" panose="02020603050405020304" pitchFamily="18" charset="0"/>
              </a:rPr>
              <a:t>Contract days 120 days. </a:t>
            </a:r>
          </a:p>
          <a:p>
            <a:pPr>
              <a:defRPr/>
            </a:pPr>
            <a:endParaRPr lang="en-US" sz="1200" i="1" dirty="0" smtClean="0"/>
          </a:p>
          <a:p>
            <a:endParaRPr lang="en-US" sz="1200" dirty="0" smtClean="0"/>
          </a:p>
          <a:p>
            <a:endParaRPr lang="en-US" sz="1200" dirty="0"/>
          </a:p>
        </p:txBody>
      </p:sp>
      <p:graphicFrame>
        <p:nvGraphicFramePr>
          <p:cNvPr id="7" name="Diagram 6"/>
          <p:cNvGraphicFramePr/>
          <p:nvPr/>
        </p:nvGraphicFramePr>
        <p:xfrm>
          <a:off x="228600" y="6400800"/>
          <a:ext cx="8382000" cy="457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Content Placeholder 3"/>
          <p:cNvSpPr txBox="1">
            <a:spLocks/>
          </p:cNvSpPr>
          <p:nvPr/>
        </p:nvSpPr>
        <p:spPr bwMode="auto">
          <a:xfrm>
            <a:off x="4725987" y="3305666"/>
            <a:ext cx="4040188" cy="2971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hlink"/>
              </a:buClr>
              <a:buSzPct val="110000"/>
              <a:buFont typeface="Wingdings" pitchFamily="2" charset="2"/>
              <a:buBlip>
                <a:blip r:embed="rId8"/>
              </a:buBlip>
              <a:defRPr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60000"/>
              <a:buFont typeface="Wingdings" pitchFamily="2" charset="2"/>
              <a:buChar char="n"/>
              <a:defRPr sz="2000">
                <a:solidFill>
                  <a:schemeClr val="tx1"/>
                </a:solidFill>
                <a:latin typeface="+mn-lt"/>
              </a:defRPr>
            </a:lvl2pPr>
            <a:lvl3pPr marL="1143000" indent="-228600" algn="l" rtl="0" eaLnBrk="0" fontAlgn="base" hangingPunct="0">
              <a:spcBef>
                <a:spcPct val="20000"/>
              </a:spcBef>
              <a:spcAft>
                <a:spcPct val="0"/>
              </a:spcAft>
              <a:buClr>
                <a:schemeClr val="hlink"/>
              </a:buClr>
              <a:buSzPct val="95000"/>
              <a:buFont typeface="Wingdings" pitchFamily="2" charset="2"/>
              <a:buChar char="w"/>
              <a:defRPr sz="1800">
                <a:solidFill>
                  <a:schemeClr val="tx1"/>
                </a:solidFill>
                <a:latin typeface="+mn-lt"/>
              </a:defRPr>
            </a:lvl3pPr>
            <a:lvl4pPr marL="1600200" indent="-228600" algn="l" rtl="0" eaLnBrk="0" fontAlgn="base" hangingPunct="0">
              <a:spcBef>
                <a:spcPct val="20000"/>
              </a:spcBef>
              <a:spcAft>
                <a:spcPct val="0"/>
              </a:spcAft>
              <a:buClr>
                <a:schemeClr val="tx1"/>
              </a:buClr>
              <a:buSzPct val="65000"/>
              <a:buFont typeface="Wingdings" pitchFamily="2" charset="2"/>
              <a:buChar char="n"/>
              <a:defRPr sz="1600">
                <a:solidFill>
                  <a:schemeClr val="tx1"/>
                </a:solidFill>
                <a:latin typeface="+mn-lt"/>
              </a:defRPr>
            </a:lvl4pPr>
            <a:lvl5pPr marL="2057400" indent="-228600" algn="l" rtl="0" eaLnBrk="0" fontAlgn="base" hangingPunct="0">
              <a:spcBef>
                <a:spcPct val="20000"/>
              </a:spcBef>
              <a:spcAft>
                <a:spcPct val="0"/>
              </a:spcAft>
              <a:buClr>
                <a:schemeClr val="hlink"/>
              </a:buClr>
              <a:buSzPct val="60000"/>
              <a:buFont typeface="Wingdings" pitchFamily="2" charset="2"/>
              <a:buChar char="n"/>
              <a:defRPr sz="1600">
                <a:solidFill>
                  <a:schemeClr val="tx1"/>
                </a:solidFill>
                <a:latin typeface="+mn-lt"/>
              </a:defRPr>
            </a:lvl5pPr>
            <a:lvl6pPr marL="2514600" indent="-228600" algn="l" rtl="0" fontAlgn="base">
              <a:spcBef>
                <a:spcPct val="20000"/>
              </a:spcBef>
              <a:spcAft>
                <a:spcPct val="0"/>
              </a:spcAft>
              <a:buClr>
                <a:schemeClr val="hlink"/>
              </a:buClr>
              <a:buSzPct val="60000"/>
              <a:buFont typeface="Wingdings" pitchFamily="2" charset="2"/>
              <a:buChar char="n"/>
              <a:defRPr sz="1600">
                <a:solidFill>
                  <a:schemeClr val="tx1"/>
                </a:solidFill>
                <a:latin typeface="+mn-lt"/>
              </a:defRPr>
            </a:lvl6pPr>
            <a:lvl7pPr marL="2971800" indent="-228600" algn="l" rtl="0" fontAlgn="base">
              <a:spcBef>
                <a:spcPct val="20000"/>
              </a:spcBef>
              <a:spcAft>
                <a:spcPct val="0"/>
              </a:spcAft>
              <a:buClr>
                <a:schemeClr val="hlink"/>
              </a:buClr>
              <a:buSzPct val="60000"/>
              <a:buFont typeface="Wingdings" pitchFamily="2" charset="2"/>
              <a:buChar char="n"/>
              <a:defRPr sz="1600">
                <a:solidFill>
                  <a:schemeClr val="tx1"/>
                </a:solidFill>
                <a:latin typeface="+mn-lt"/>
              </a:defRPr>
            </a:lvl7pPr>
            <a:lvl8pPr marL="3429000" indent="-228600" algn="l" rtl="0" fontAlgn="base">
              <a:spcBef>
                <a:spcPct val="20000"/>
              </a:spcBef>
              <a:spcAft>
                <a:spcPct val="0"/>
              </a:spcAft>
              <a:buClr>
                <a:schemeClr val="hlink"/>
              </a:buClr>
              <a:buSzPct val="60000"/>
              <a:buFont typeface="Wingdings" pitchFamily="2" charset="2"/>
              <a:buChar char="n"/>
              <a:defRPr sz="1600">
                <a:solidFill>
                  <a:schemeClr val="tx1"/>
                </a:solidFill>
                <a:latin typeface="+mn-lt"/>
              </a:defRPr>
            </a:lvl8pPr>
            <a:lvl9pPr marL="3886200" indent="-228600" algn="l" rtl="0" fontAlgn="base">
              <a:spcBef>
                <a:spcPct val="20000"/>
              </a:spcBef>
              <a:spcAft>
                <a:spcPct val="0"/>
              </a:spcAft>
              <a:buClr>
                <a:schemeClr val="hlink"/>
              </a:buClr>
              <a:buSzPct val="60000"/>
              <a:buFont typeface="Wingdings" pitchFamily="2" charset="2"/>
              <a:buChar char="n"/>
              <a:defRPr sz="1600">
                <a:solidFill>
                  <a:schemeClr val="tx1"/>
                </a:solidFill>
                <a:latin typeface="+mn-lt"/>
              </a:defRPr>
            </a:lvl9pPr>
          </a:lstStyle>
          <a:p>
            <a:pPr marL="0" indent="0" algn="ctr">
              <a:buNone/>
            </a:pPr>
            <a:r>
              <a:rPr lang="en-US" sz="1400" b="1" u="sng" kern="0" dirty="0" smtClean="0">
                <a:latin typeface="Times New Roman" panose="02020603050405020304" pitchFamily="18" charset="0"/>
                <a:cs typeface="Times New Roman" panose="02020603050405020304" pitchFamily="18" charset="0"/>
              </a:rPr>
              <a:t>Securities Lending &amp; Borrowing (SLB)</a:t>
            </a:r>
          </a:p>
          <a:p>
            <a:r>
              <a:rPr lang="en-US" sz="1200" dirty="0">
                <a:latin typeface="Times New Roman" panose="02020603050405020304" pitchFamily="18" charset="0"/>
                <a:cs typeface="Times New Roman" panose="02020603050405020304" pitchFamily="18" charset="0"/>
              </a:rPr>
              <a:t>May be utilized by the borrowers to avoid delivery failure in ready market or to make a short sale.</a:t>
            </a:r>
          </a:p>
          <a:p>
            <a:r>
              <a:rPr lang="en-US" sz="1200" dirty="0">
                <a:latin typeface="Times New Roman" panose="02020603050405020304" pitchFamily="18" charset="0"/>
                <a:cs typeface="Times New Roman" panose="02020603050405020304" pitchFamily="18" charset="0"/>
              </a:rPr>
              <a:t>SLB is done through an automated platform provided by NCCPL to lenders and borrowers for  placing offers and bids on un-disclosed manner.</a:t>
            </a:r>
          </a:p>
          <a:p>
            <a:r>
              <a:rPr lang="en-US" sz="1200" b="1" dirty="0">
                <a:latin typeface="Times New Roman" panose="02020603050405020304" pitchFamily="18" charset="0"/>
                <a:cs typeface="Times New Roman" panose="02020603050405020304" pitchFamily="18" charset="0"/>
              </a:rPr>
              <a:t>Eligible Participants: </a:t>
            </a:r>
            <a:r>
              <a:rPr lang="en-US" sz="1200" dirty="0">
                <a:latin typeface="Times New Roman" panose="02020603050405020304" pitchFamily="18" charset="0"/>
                <a:cs typeface="Times New Roman" panose="02020603050405020304" pitchFamily="18" charset="0"/>
              </a:rPr>
              <a:t>A member of a Stock Exchange; a banking company; and a company, corporation or institution.</a:t>
            </a:r>
          </a:p>
          <a:p>
            <a:r>
              <a:rPr lang="en-US" sz="1200" dirty="0">
                <a:latin typeface="Times New Roman" panose="02020603050405020304" pitchFamily="18" charset="0"/>
                <a:cs typeface="Times New Roman" panose="02020603050405020304" pitchFamily="18" charset="0"/>
              </a:rPr>
              <a:t>Max Premium of SLB KIBOR+8%.</a:t>
            </a:r>
          </a:p>
          <a:p>
            <a:r>
              <a:rPr lang="en-US" sz="1200" dirty="0">
                <a:latin typeface="Times New Roman" panose="02020603050405020304" pitchFamily="18" charset="0"/>
                <a:cs typeface="Times New Roman" panose="02020603050405020304" pitchFamily="18" charset="0"/>
              </a:rPr>
              <a:t>Contract period is maximum for 22 working days.</a:t>
            </a:r>
          </a:p>
          <a:p>
            <a:r>
              <a:rPr lang="en-US" sz="1200" dirty="0">
                <a:latin typeface="Times New Roman" panose="02020603050405020304" pitchFamily="18" charset="0"/>
                <a:cs typeface="Times New Roman" panose="02020603050405020304" pitchFamily="18" charset="0"/>
              </a:rPr>
              <a:t>On Settlement Day, the lender delivers the securities lent and borrower pays the total amount of borrowed securities. </a:t>
            </a:r>
          </a:p>
          <a:p>
            <a:pPr marL="0" indent="0">
              <a:buFont typeface="Wingdings" pitchFamily="2" charset="2"/>
              <a:buNone/>
            </a:pPr>
            <a:endParaRPr lang="en-US" sz="1400" kern="0" dirty="0" smtClean="0"/>
          </a:p>
          <a:p>
            <a:pPr>
              <a:buFont typeface="Wingdings" pitchFamily="2" charset="2"/>
              <a:buNone/>
            </a:pPr>
            <a:endParaRPr lang="en-US" sz="1400" kern="0" dirty="0"/>
          </a:p>
        </p:txBody>
      </p:sp>
      <p:sp>
        <p:nvSpPr>
          <p:cNvPr id="10" name="Content Placeholder 3"/>
          <p:cNvSpPr txBox="1">
            <a:spLocks/>
          </p:cNvSpPr>
          <p:nvPr/>
        </p:nvSpPr>
        <p:spPr bwMode="auto">
          <a:xfrm>
            <a:off x="304800" y="1769097"/>
            <a:ext cx="4040188" cy="2819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hlink"/>
              </a:buClr>
              <a:buSzPct val="110000"/>
              <a:buFont typeface="Wingdings" pitchFamily="2" charset="2"/>
              <a:buBlip>
                <a:blip r:embed="rId8"/>
              </a:buBlip>
              <a:defRPr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60000"/>
              <a:buFont typeface="Wingdings" pitchFamily="2" charset="2"/>
              <a:buChar char="n"/>
              <a:defRPr sz="2000">
                <a:solidFill>
                  <a:schemeClr val="tx1"/>
                </a:solidFill>
                <a:latin typeface="+mn-lt"/>
              </a:defRPr>
            </a:lvl2pPr>
            <a:lvl3pPr marL="1143000" indent="-228600" algn="l" rtl="0" eaLnBrk="0" fontAlgn="base" hangingPunct="0">
              <a:spcBef>
                <a:spcPct val="20000"/>
              </a:spcBef>
              <a:spcAft>
                <a:spcPct val="0"/>
              </a:spcAft>
              <a:buClr>
                <a:schemeClr val="hlink"/>
              </a:buClr>
              <a:buSzPct val="95000"/>
              <a:buFont typeface="Wingdings" pitchFamily="2" charset="2"/>
              <a:buChar char="w"/>
              <a:defRPr sz="1800">
                <a:solidFill>
                  <a:schemeClr val="tx1"/>
                </a:solidFill>
                <a:latin typeface="+mn-lt"/>
              </a:defRPr>
            </a:lvl3pPr>
            <a:lvl4pPr marL="1600200" indent="-228600" algn="l" rtl="0" eaLnBrk="0" fontAlgn="base" hangingPunct="0">
              <a:spcBef>
                <a:spcPct val="20000"/>
              </a:spcBef>
              <a:spcAft>
                <a:spcPct val="0"/>
              </a:spcAft>
              <a:buClr>
                <a:schemeClr val="tx1"/>
              </a:buClr>
              <a:buSzPct val="65000"/>
              <a:buFont typeface="Wingdings" pitchFamily="2" charset="2"/>
              <a:buChar char="n"/>
              <a:defRPr sz="1600">
                <a:solidFill>
                  <a:schemeClr val="tx1"/>
                </a:solidFill>
                <a:latin typeface="+mn-lt"/>
              </a:defRPr>
            </a:lvl4pPr>
            <a:lvl5pPr marL="2057400" indent="-228600" algn="l" rtl="0" eaLnBrk="0" fontAlgn="base" hangingPunct="0">
              <a:spcBef>
                <a:spcPct val="20000"/>
              </a:spcBef>
              <a:spcAft>
                <a:spcPct val="0"/>
              </a:spcAft>
              <a:buClr>
                <a:schemeClr val="hlink"/>
              </a:buClr>
              <a:buSzPct val="60000"/>
              <a:buFont typeface="Wingdings" pitchFamily="2" charset="2"/>
              <a:buChar char="n"/>
              <a:defRPr sz="1600">
                <a:solidFill>
                  <a:schemeClr val="tx1"/>
                </a:solidFill>
                <a:latin typeface="+mn-lt"/>
              </a:defRPr>
            </a:lvl5pPr>
            <a:lvl6pPr marL="2514600" indent="-228600" algn="l" rtl="0" fontAlgn="base">
              <a:spcBef>
                <a:spcPct val="20000"/>
              </a:spcBef>
              <a:spcAft>
                <a:spcPct val="0"/>
              </a:spcAft>
              <a:buClr>
                <a:schemeClr val="hlink"/>
              </a:buClr>
              <a:buSzPct val="60000"/>
              <a:buFont typeface="Wingdings" pitchFamily="2" charset="2"/>
              <a:buChar char="n"/>
              <a:defRPr sz="1600">
                <a:solidFill>
                  <a:schemeClr val="tx1"/>
                </a:solidFill>
                <a:latin typeface="+mn-lt"/>
              </a:defRPr>
            </a:lvl6pPr>
            <a:lvl7pPr marL="2971800" indent="-228600" algn="l" rtl="0" fontAlgn="base">
              <a:spcBef>
                <a:spcPct val="20000"/>
              </a:spcBef>
              <a:spcAft>
                <a:spcPct val="0"/>
              </a:spcAft>
              <a:buClr>
                <a:schemeClr val="hlink"/>
              </a:buClr>
              <a:buSzPct val="60000"/>
              <a:buFont typeface="Wingdings" pitchFamily="2" charset="2"/>
              <a:buChar char="n"/>
              <a:defRPr sz="1600">
                <a:solidFill>
                  <a:schemeClr val="tx1"/>
                </a:solidFill>
                <a:latin typeface="+mn-lt"/>
              </a:defRPr>
            </a:lvl7pPr>
            <a:lvl8pPr marL="3429000" indent="-228600" algn="l" rtl="0" fontAlgn="base">
              <a:spcBef>
                <a:spcPct val="20000"/>
              </a:spcBef>
              <a:spcAft>
                <a:spcPct val="0"/>
              </a:spcAft>
              <a:buClr>
                <a:schemeClr val="hlink"/>
              </a:buClr>
              <a:buSzPct val="60000"/>
              <a:buFont typeface="Wingdings" pitchFamily="2" charset="2"/>
              <a:buChar char="n"/>
              <a:defRPr sz="1600">
                <a:solidFill>
                  <a:schemeClr val="tx1"/>
                </a:solidFill>
                <a:latin typeface="+mn-lt"/>
              </a:defRPr>
            </a:lvl8pPr>
            <a:lvl9pPr marL="3886200" indent="-228600" algn="l" rtl="0" fontAlgn="base">
              <a:spcBef>
                <a:spcPct val="20000"/>
              </a:spcBef>
              <a:spcAft>
                <a:spcPct val="0"/>
              </a:spcAft>
              <a:buClr>
                <a:schemeClr val="hlink"/>
              </a:buClr>
              <a:buSzPct val="60000"/>
              <a:buFont typeface="Wingdings" pitchFamily="2" charset="2"/>
              <a:buChar char="n"/>
              <a:defRPr sz="1600">
                <a:solidFill>
                  <a:schemeClr val="tx1"/>
                </a:solidFill>
                <a:latin typeface="+mn-lt"/>
              </a:defRPr>
            </a:lvl9pPr>
          </a:lstStyle>
          <a:p>
            <a:pPr marL="0" indent="0" algn="ctr">
              <a:buNone/>
            </a:pPr>
            <a:r>
              <a:rPr lang="en-US" sz="1400" b="1" u="sng" dirty="0">
                <a:latin typeface="Times New Roman" panose="02020603050405020304" pitchFamily="18" charset="0"/>
                <a:cs typeface="Times New Roman" panose="02020603050405020304" pitchFamily="18" charset="0"/>
              </a:rPr>
              <a:t>Margin Trading System (MTS)</a:t>
            </a:r>
          </a:p>
          <a:p>
            <a:r>
              <a:rPr lang="en-US" sz="1200" dirty="0">
                <a:latin typeface="Times New Roman" panose="02020603050405020304" pitchFamily="18" charset="0"/>
                <a:cs typeface="Times New Roman" panose="02020603050405020304" pitchFamily="18" charset="0"/>
              </a:rPr>
              <a:t>Maximum mark-up  rate in MTS Market is KIBOR+8%</a:t>
            </a:r>
          </a:p>
          <a:p>
            <a:r>
              <a:rPr lang="en-US" sz="1200" dirty="0">
                <a:latin typeface="Times New Roman" panose="02020603050405020304" pitchFamily="18" charset="0"/>
                <a:cs typeface="Times New Roman" panose="02020603050405020304" pitchFamily="18" charset="0"/>
              </a:rPr>
              <a:t>Equity participation: Financee (15%); Financier (85%).</a:t>
            </a:r>
          </a:p>
          <a:p>
            <a:r>
              <a:rPr lang="en-US" sz="1200" b="1" dirty="0">
                <a:latin typeface="Times New Roman" panose="02020603050405020304" pitchFamily="18" charset="0"/>
                <a:cs typeface="Times New Roman" panose="02020603050405020304" pitchFamily="18" charset="0"/>
              </a:rPr>
              <a:t>Eligible Financees</a:t>
            </a:r>
            <a:r>
              <a:rPr lang="en-US" sz="1200" dirty="0">
                <a:latin typeface="Times New Roman" panose="02020603050405020304" pitchFamily="18" charset="0"/>
                <a:cs typeface="Times New Roman" panose="02020603050405020304" pitchFamily="18" charset="0"/>
              </a:rPr>
              <a:t>: All Broker Clearing Members.</a:t>
            </a:r>
          </a:p>
          <a:p>
            <a:r>
              <a:rPr lang="en-US" sz="1200" b="1" dirty="0">
                <a:latin typeface="Times New Roman" panose="02020603050405020304" pitchFamily="18" charset="0"/>
                <a:cs typeface="Times New Roman" panose="02020603050405020304" pitchFamily="18" charset="0"/>
              </a:rPr>
              <a:t>Eligible Financiers: </a:t>
            </a:r>
            <a:r>
              <a:rPr lang="en-US" sz="1200" dirty="0">
                <a:latin typeface="Times New Roman" panose="02020603050405020304" pitchFamily="18" charset="0"/>
                <a:cs typeface="Times New Roman" panose="02020603050405020304" pitchFamily="18" charset="0"/>
              </a:rPr>
              <a:t>A member of a Stock Exchange; a banking company; and a company, corporation or institution.</a:t>
            </a:r>
          </a:p>
          <a:p>
            <a:r>
              <a:rPr lang="en-US" sz="1200" dirty="0">
                <a:latin typeface="Times New Roman" panose="02020603050405020304" pitchFamily="18" charset="0"/>
                <a:cs typeface="Times New Roman" panose="02020603050405020304" pitchFamily="18" charset="0"/>
              </a:rPr>
              <a:t>Marked-to-Market (MtM) losses on daily basis in Cash only till the settlement of the entire MT Contract.</a:t>
            </a:r>
          </a:p>
          <a:p>
            <a:r>
              <a:rPr lang="en-US" sz="1200" dirty="0">
                <a:latin typeface="Times New Roman" panose="02020603050405020304" pitchFamily="18" charset="0"/>
                <a:cs typeface="Times New Roman" panose="02020603050405020304" pitchFamily="18" charset="0"/>
              </a:rPr>
              <a:t>MT Contract not exceed from 60 calendar days. Every 15</a:t>
            </a:r>
            <a:r>
              <a:rPr lang="en-US" sz="1200" baseline="30000" dirty="0">
                <a:latin typeface="Times New Roman" panose="02020603050405020304" pitchFamily="18" charset="0"/>
                <a:cs typeface="Times New Roman" panose="02020603050405020304" pitchFamily="18" charset="0"/>
              </a:rPr>
              <a:t>th</a:t>
            </a:r>
            <a:r>
              <a:rPr lang="en-US" sz="1200" dirty="0">
                <a:latin typeface="Times New Roman" panose="02020603050405020304" pitchFamily="18" charset="0"/>
                <a:cs typeface="Times New Roman" panose="02020603050405020304" pitchFamily="18" charset="0"/>
              </a:rPr>
              <a:t> calendar day, MTS will automatically release one 4</a:t>
            </a:r>
            <a:r>
              <a:rPr lang="en-US" sz="1200" baseline="30000" dirty="0">
                <a:latin typeface="Times New Roman" panose="02020603050405020304" pitchFamily="18" charset="0"/>
                <a:cs typeface="Times New Roman" panose="02020603050405020304" pitchFamily="18" charset="0"/>
              </a:rPr>
              <a:t>th</a:t>
            </a:r>
            <a:r>
              <a:rPr lang="en-US" sz="1200" dirty="0">
                <a:latin typeface="Times New Roman" panose="02020603050405020304" pitchFamily="18" charset="0"/>
                <a:cs typeface="Times New Roman" panose="02020603050405020304" pitchFamily="18" charset="0"/>
              </a:rPr>
              <a:t> quantity of the MT Contract Value.</a:t>
            </a:r>
          </a:p>
          <a:p>
            <a:r>
              <a:rPr lang="en-US" sz="1200" dirty="0">
                <a:latin typeface="Times New Roman" panose="02020603050405020304" pitchFamily="18" charset="0"/>
                <a:cs typeface="Times New Roman" panose="02020603050405020304" pitchFamily="18" charset="0"/>
              </a:rPr>
              <a:t>Rollover is allowed in MTS.</a:t>
            </a:r>
          </a:p>
          <a:p>
            <a:pPr marL="0" indent="0">
              <a:buFont typeface="Wingdings" pitchFamily="2" charset="2"/>
              <a:buNone/>
            </a:pPr>
            <a:endParaRPr lang="en-US" sz="1400" kern="0" dirty="0" smtClean="0"/>
          </a:p>
          <a:p>
            <a:pPr>
              <a:buFont typeface="Wingdings" pitchFamily="2" charset="2"/>
              <a:buNone/>
            </a:pPr>
            <a:endParaRPr lang="en-US" sz="1400" kern="0" dirty="0"/>
          </a:p>
        </p:txBody>
      </p:sp>
    </p:spTree>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33400"/>
            <a:ext cx="7772400" cy="457200"/>
          </a:xfrm>
        </p:spPr>
        <p:txBody>
          <a:bodyPr/>
          <a:lstStyle/>
          <a:p>
            <a:pPr algn="ctr"/>
            <a:r>
              <a:rPr lang="en-US" sz="2800" b="1" dirty="0" smtClean="0">
                <a:latin typeface="Times New Roman" pitchFamily="18" charset="0"/>
                <a:cs typeface="Times New Roman" pitchFamily="18" charset="0"/>
              </a:rPr>
              <a:t>Order / Transaction Types</a:t>
            </a:r>
            <a:endParaRPr lang="en-US" sz="2800" dirty="0"/>
          </a:p>
        </p:txBody>
      </p:sp>
      <p:sp>
        <p:nvSpPr>
          <p:cNvPr id="4" name="Content Placeholder 3"/>
          <p:cNvSpPr>
            <a:spLocks noGrp="1"/>
          </p:cNvSpPr>
          <p:nvPr>
            <p:ph idx="1"/>
          </p:nvPr>
        </p:nvSpPr>
        <p:spPr>
          <a:xfrm>
            <a:off x="723900" y="1676400"/>
            <a:ext cx="7772400" cy="4114800"/>
          </a:xfrm>
        </p:spPr>
        <p:txBody>
          <a:bodyPr/>
          <a:lstStyle/>
          <a:p>
            <a:pPr marL="457200" indent="-457200" algn="just">
              <a:buFont typeface="+mj-lt"/>
              <a:buAutoNum type="arabicParenR"/>
            </a:pPr>
            <a:r>
              <a:rPr lang="en-US" sz="2000" b="1" dirty="0" smtClean="0">
                <a:latin typeface="Times New Roman" panose="02020603050405020304" pitchFamily="18" charset="0"/>
                <a:cs typeface="Times New Roman" panose="02020603050405020304" pitchFamily="18" charset="0"/>
              </a:rPr>
              <a:t>Market Order: </a:t>
            </a:r>
            <a:r>
              <a:rPr lang="en-US" sz="1800" dirty="0" smtClean="0">
                <a:latin typeface="Times New Roman" panose="02020603050405020304" pitchFamily="18" charset="0"/>
                <a:cs typeface="Times New Roman" panose="02020603050405020304" pitchFamily="18" charset="0"/>
              </a:rPr>
              <a:t>Only order quantity is sent and trade is executed at the market price.</a:t>
            </a:r>
            <a:endParaRPr lang="en-US" sz="2000" dirty="0" smtClean="0">
              <a:latin typeface="Times New Roman" panose="02020603050405020304" pitchFamily="18" charset="0"/>
              <a:cs typeface="Times New Roman" panose="02020603050405020304" pitchFamily="18" charset="0"/>
            </a:endParaRPr>
          </a:p>
          <a:p>
            <a:pPr marL="457200" indent="-457200" algn="just">
              <a:buFont typeface="+mj-lt"/>
              <a:buAutoNum type="arabicParenR"/>
            </a:pPr>
            <a:r>
              <a:rPr lang="en-US" sz="2000" b="1" dirty="0" smtClean="0">
                <a:latin typeface="Times New Roman" panose="02020603050405020304" pitchFamily="18" charset="0"/>
                <a:cs typeface="Times New Roman" panose="02020603050405020304" pitchFamily="18" charset="0"/>
              </a:rPr>
              <a:t>Limit Order:</a:t>
            </a:r>
            <a:r>
              <a:rPr lang="en-US" sz="2000" dirty="0" smtClean="0">
                <a:latin typeface="Times New Roman" panose="02020603050405020304" pitchFamily="18" charset="0"/>
                <a:cs typeface="Times New Roman" panose="02020603050405020304" pitchFamily="18" charset="0"/>
              </a:rPr>
              <a:t> </a:t>
            </a:r>
            <a:r>
              <a:rPr lang="en-US" sz="1800" dirty="0" smtClean="0">
                <a:latin typeface="Times New Roman" panose="02020603050405020304" pitchFamily="18" charset="0"/>
                <a:cs typeface="Times New Roman" panose="02020603050405020304" pitchFamily="18" charset="0"/>
              </a:rPr>
              <a:t>Limit price and order quantity are sent by the investor and trade is executed by the exchange when the market price reaches the price specified.</a:t>
            </a:r>
            <a:endParaRPr lang="en-US" sz="2000" dirty="0" smtClean="0">
              <a:latin typeface="Times New Roman" panose="02020603050405020304" pitchFamily="18" charset="0"/>
              <a:cs typeface="Times New Roman" panose="02020603050405020304" pitchFamily="18" charset="0"/>
            </a:endParaRPr>
          </a:p>
          <a:p>
            <a:pPr marL="457200" indent="-457200" algn="just">
              <a:buFont typeface="+mj-lt"/>
              <a:buAutoNum type="arabicParenR"/>
            </a:pPr>
            <a:r>
              <a:rPr lang="en-US" sz="2000" b="1" dirty="0" smtClean="0">
                <a:latin typeface="Times New Roman" panose="02020603050405020304" pitchFamily="18" charset="0"/>
                <a:cs typeface="Times New Roman" panose="02020603050405020304" pitchFamily="18" charset="0"/>
              </a:rPr>
              <a:t>Stop Loss Order: </a:t>
            </a:r>
            <a:r>
              <a:rPr lang="en-US" sz="1800" dirty="0" smtClean="0">
                <a:latin typeface="Times New Roman" panose="02020603050405020304" pitchFamily="18" charset="0"/>
                <a:cs typeface="Times New Roman" panose="02020603050405020304" pitchFamily="18" charset="0"/>
              </a:rPr>
              <a:t>A request to sell a security once the market price reaches or falls below a customer-specific price. Once the target price has been reached or surpassed, the order becomes a “market” order. Stop-loss orders are only available when selling a security to close a position. </a:t>
            </a:r>
          </a:p>
          <a:p>
            <a:pPr marL="457200" indent="-457200" algn="just">
              <a:buFont typeface="+mj-lt"/>
              <a:buAutoNum type="arabicParenR"/>
            </a:pPr>
            <a:r>
              <a:rPr lang="en-US" sz="2000" b="1" dirty="0" smtClean="0">
                <a:latin typeface="Times New Roman" panose="02020603050405020304" pitchFamily="18" charset="0"/>
                <a:cs typeface="Times New Roman" panose="02020603050405020304" pitchFamily="18" charset="0"/>
              </a:rPr>
              <a:t>Short sell:</a:t>
            </a:r>
            <a:r>
              <a:rPr lang="en-US" sz="2000" dirty="0" smtClean="0">
                <a:latin typeface="Times New Roman" panose="02020603050405020304" pitchFamily="18" charset="0"/>
                <a:cs typeface="Times New Roman" panose="02020603050405020304" pitchFamily="18" charset="0"/>
              </a:rPr>
              <a:t> </a:t>
            </a:r>
            <a:r>
              <a:rPr lang="en-US" sz="1800" dirty="0" smtClean="0">
                <a:latin typeface="Times New Roman" panose="02020603050405020304" pitchFamily="18" charset="0"/>
                <a:cs typeface="Times New Roman" panose="02020603050405020304" pitchFamily="18" charset="0"/>
              </a:rPr>
              <a:t>Selling securities owned by the seller in anticipation of repurchasing them at a lower price. </a:t>
            </a:r>
            <a:endParaRPr lang="en-US" sz="2800" dirty="0">
              <a:latin typeface="Times New Roman" panose="02020603050405020304" pitchFamily="18" charset="0"/>
              <a:cs typeface="Times New Roman" panose="02020603050405020304" pitchFamily="18" charset="0"/>
            </a:endParaRPr>
          </a:p>
        </p:txBody>
      </p:sp>
      <p:graphicFrame>
        <p:nvGraphicFramePr>
          <p:cNvPr id="5" name="Diagram 4"/>
          <p:cNvGraphicFramePr/>
          <p:nvPr/>
        </p:nvGraphicFramePr>
        <p:xfrm>
          <a:off x="304800" y="6172200"/>
          <a:ext cx="8610600" cy="533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004449956"/>
      </p:ext>
    </p:extLst>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11" descr="1"/>
          <p:cNvPicPr>
            <a:picLocks noChangeAspect="1" noChangeArrowheads="1"/>
          </p:cNvPicPr>
          <p:nvPr/>
        </p:nvPicPr>
        <p:blipFill>
          <a:blip r:embed="rId2"/>
          <a:srcRect/>
          <a:stretch>
            <a:fillRect/>
          </a:stretch>
        </p:blipFill>
        <p:spPr bwMode="auto">
          <a:xfrm>
            <a:off x="0" y="0"/>
            <a:ext cx="685800" cy="609600"/>
          </a:xfrm>
          <a:prstGeom prst="rect">
            <a:avLst/>
          </a:prstGeom>
          <a:noFill/>
          <a:ln w="9525">
            <a:noFill/>
            <a:miter lim="800000"/>
            <a:headEnd/>
            <a:tailEnd/>
          </a:ln>
        </p:spPr>
      </p:pic>
      <p:sp>
        <p:nvSpPr>
          <p:cNvPr id="9" name="Title 1"/>
          <p:cNvSpPr>
            <a:spLocks noGrp="1"/>
          </p:cNvSpPr>
          <p:nvPr>
            <p:ph type="title"/>
          </p:nvPr>
        </p:nvSpPr>
        <p:spPr>
          <a:xfrm>
            <a:off x="609600" y="304800"/>
            <a:ext cx="7848600" cy="838200"/>
          </a:xfrm>
        </p:spPr>
        <p:txBody>
          <a:bodyPr/>
          <a:lstStyle/>
          <a:p>
            <a:pPr algn="ctr"/>
            <a:r>
              <a:rPr lang="en-US" sz="3200" b="1" dirty="0" smtClean="0">
                <a:latin typeface="Times New Roman" pitchFamily="18" charset="0"/>
                <a:cs typeface="Times New Roman" pitchFamily="18" charset="0"/>
              </a:rPr>
              <a:t>Equity Market –Analysis</a:t>
            </a:r>
            <a:endParaRPr lang="en-US" sz="3000" b="1" dirty="0" smtClean="0">
              <a:latin typeface="Times New Roman" pitchFamily="18" charset="0"/>
              <a:cs typeface="Times New Roman" pitchFamily="18" charset="0"/>
            </a:endParaRPr>
          </a:p>
        </p:txBody>
      </p:sp>
      <p:graphicFrame>
        <p:nvGraphicFramePr>
          <p:cNvPr id="5" name="Diagram 4"/>
          <p:cNvGraphicFramePr/>
          <p:nvPr/>
        </p:nvGraphicFramePr>
        <p:xfrm>
          <a:off x="381000" y="6019800"/>
          <a:ext cx="8610600" cy="533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10" name="Picture 9"/>
          <p:cNvPicPr>
            <a:picLocks noChangeAspect="1"/>
          </p:cNvPicPr>
          <p:nvPr/>
        </p:nvPicPr>
        <p:blipFill>
          <a:blip r:embed="rId8"/>
          <a:stretch>
            <a:fillRect/>
          </a:stretch>
        </p:blipFill>
        <p:spPr>
          <a:xfrm>
            <a:off x="1322387" y="1820395"/>
            <a:ext cx="6499225" cy="3231030"/>
          </a:xfrm>
          <a:prstGeom prst="rect">
            <a:avLst/>
          </a:prstGeom>
        </p:spPr>
      </p:pic>
    </p:spTree>
  </p:cSld>
  <p:clrMapOvr>
    <a:masterClrMapping/>
  </p:clrMapOvr>
  <p:transition spd="med"/>
  <p:timing>
    <p:tnLst>
      <p:par>
        <p:cTn id="1" dur="indefinite" restart="never" nodeType="tmRoot"/>
      </p:par>
    </p:tnLst>
  </p:timing>
</p:sld>
</file>

<file path=ppt/theme/theme1.xml><?xml version="1.0" encoding="utf-8"?>
<a:theme xmlns:a="http://schemas.openxmlformats.org/drawingml/2006/main" name="Blueprint">
  <a:themeElements>
    <a:clrScheme name="Blueprint 2">
      <a:dk1>
        <a:srgbClr val="40458C"/>
      </a:dk1>
      <a:lt1>
        <a:srgbClr val="FFFFFF"/>
      </a:lt1>
      <a:dk2>
        <a:srgbClr val="660066"/>
      </a:dk2>
      <a:lt2>
        <a:srgbClr val="B7C1EB"/>
      </a:lt2>
      <a:accent1>
        <a:srgbClr val="ECD882"/>
      </a:accent1>
      <a:accent2>
        <a:srgbClr val="B2B2B2"/>
      </a:accent2>
      <a:accent3>
        <a:srgbClr val="FFFFFF"/>
      </a:accent3>
      <a:accent4>
        <a:srgbClr val="353A77"/>
      </a:accent4>
      <a:accent5>
        <a:srgbClr val="F4E9C1"/>
      </a:accent5>
      <a:accent6>
        <a:srgbClr val="A1A1A1"/>
      </a:accent6>
      <a:hlink>
        <a:srgbClr val="6F89F7"/>
      </a:hlink>
      <a:folHlink>
        <a:srgbClr val="CFDBFD"/>
      </a:folHlink>
    </a:clrScheme>
    <a:fontScheme name="Blueprint">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Blueprint 1">
        <a:dk1>
          <a:srgbClr val="000000"/>
        </a:dk1>
        <a:lt1>
          <a:srgbClr val="FFFFFF"/>
        </a:lt1>
        <a:dk2>
          <a:srgbClr val="40458C"/>
        </a:dk2>
        <a:lt2>
          <a:srgbClr val="FFFFCC"/>
        </a:lt2>
        <a:accent1>
          <a:srgbClr val="8D8DB3"/>
        </a:accent1>
        <a:accent2>
          <a:srgbClr val="B2B2B2"/>
        </a:accent2>
        <a:accent3>
          <a:srgbClr val="AFB0C5"/>
        </a:accent3>
        <a:accent4>
          <a:srgbClr val="DADADA"/>
        </a:accent4>
        <a:accent5>
          <a:srgbClr val="C5C5D6"/>
        </a:accent5>
        <a:accent6>
          <a:srgbClr val="A1A1A1"/>
        </a:accent6>
        <a:hlink>
          <a:srgbClr val="6F89F7"/>
        </a:hlink>
        <a:folHlink>
          <a:srgbClr val="4F56AD"/>
        </a:folHlink>
      </a:clrScheme>
      <a:clrMap bg1="dk2" tx1="lt1" bg2="dk1" tx2="lt2" accent1="accent1" accent2="accent2" accent3="accent3" accent4="accent4" accent5="accent5" accent6="accent6" hlink="hlink" folHlink="folHlink"/>
    </a:extraClrScheme>
    <a:extraClrScheme>
      <a:clrScheme name="Blueprint 2">
        <a:dk1>
          <a:srgbClr val="40458C"/>
        </a:dk1>
        <a:lt1>
          <a:srgbClr val="FFFFFF"/>
        </a:lt1>
        <a:dk2>
          <a:srgbClr val="660066"/>
        </a:dk2>
        <a:lt2>
          <a:srgbClr val="B7C1EB"/>
        </a:lt2>
        <a:accent1>
          <a:srgbClr val="ECD882"/>
        </a:accent1>
        <a:accent2>
          <a:srgbClr val="B2B2B2"/>
        </a:accent2>
        <a:accent3>
          <a:srgbClr val="FFFFFF"/>
        </a:accent3>
        <a:accent4>
          <a:srgbClr val="353A77"/>
        </a:accent4>
        <a:accent5>
          <a:srgbClr val="F4E9C1"/>
        </a:accent5>
        <a:accent6>
          <a:srgbClr val="A1A1A1"/>
        </a:accent6>
        <a:hlink>
          <a:srgbClr val="6F89F7"/>
        </a:hlink>
        <a:folHlink>
          <a:srgbClr val="CFDBFD"/>
        </a:folHlink>
      </a:clrScheme>
      <a:clrMap bg1="lt1" tx1="dk1" bg2="lt2" tx2="dk2" accent1="accent1" accent2="accent2" accent3="accent3" accent4="accent4" accent5="accent5" accent6="accent6" hlink="hlink" folHlink="folHlink"/>
    </a:extraClrScheme>
    <a:extraClrScheme>
      <a:clrScheme name="Blueprint 3">
        <a:dk1>
          <a:srgbClr val="000000"/>
        </a:dk1>
        <a:lt1>
          <a:srgbClr val="FFFFFF"/>
        </a:lt1>
        <a:dk2>
          <a:srgbClr val="4D4D4D"/>
        </a:dk2>
        <a:lt2>
          <a:srgbClr val="B2B2B2"/>
        </a:lt2>
        <a:accent1>
          <a:srgbClr val="969696"/>
        </a:accent1>
        <a:accent2>
          <a:srgbClr val="EAEAEA"/>
        </a:accent2>
        <a:accent3>
          <a:srgbClr val="FFFFFF"/>
        </a:accent3>
        <a:accent4>
          <a:srgbClr val="000000"/>
        </a:accent4>
        <a:accent5>
          <a:srgbClr val="C9C9C9"/>
        </a:accent5>
        <a:accent6>
          <a:srgbClr val="D4D4D4"/>
        </a:accent6>
        <a:hlink>
          <a:srgbClr val="777777"/>
        </a:hlink>
        <a:folHlink>
          <a:srgbClr val="C0C0C0"/>
        </a:folHlink>
      </a:clrScheme>
      <a:clrMap bg1="lt1" tx1="dk1" bg2="lt2" tx2="dk2" accent1="accent1" accent2="accent2" accent3="accent3" accent4="accent4" accent5="accent5" accent6="accent6" hlink="hlink" folHlink="folHlink"/>
    </a:extraClrScheme>
    <a:extraClrScheme>
      <a:clrScheme name="Blueprint 4">
        <a:dk1>
          <a:srgbClr val="333300"/>
        </a:dk1>
        <a:lt1>
          <a:srgbClr val="FFFFFF"/>
        </a:lt1>
        <a:dk2>
          <a:srgbClr val="663300"/>
        </a:dk2>
        <a:lt2>
          <a:srgbClr val="B2B2B2"/>
        </a:lt2>
        <a:accent1>
          <a:srgbClr val="DDC6A7"/>
        </a:accent1>
        <a:accent2>
          <a:srgbClr val="D9C167"/>
        </a:accent2>
        <a:accent3>
          <a:srgbClr val="FFFFFF"/>
        </a:accent3>
        <a:accent4>
          <a:srgbClr val="2A2A00"/>
        </a:accent4>
        <a:accent5>
          <a:srgbClr val="EBDFD0"/>
        </a:accent5>
        <a:accent6>
          <a:srgbClr val="C4AF5D"/>
        </a:accent6>
        <a:hlink>
          <a:srgbClr val="8A7A66"/>
        </a:hlink>
        <a:folHlink>
          <a:srgbClr val="C0AE9E"/>
        </a:folHlink>
      </a:clrScheme>
      <a:clrMap bg1="lt1" tx1="dk1" bg2="lt2" tx2="dk2" accent1="accent1" accent2="accent2" accent3="accent3" accent4="accent4" accent5="accent5" accent6="accent6" hlink="hlink" folHlink="folHlink"/>
    </a:extraClrScheme>
    <a:extraClrScheme>
      <a:clrScheme name="Blueprint 5">
        <a:dk1>
          <a:srgbClr val="000000"/>
        </a:dk1>
        <a:lt1>
          <a:srgbClr val="FFFFFF"/>
        </a:lt1>
        <a:dk2>
          <a:srgbClr val="003366"/>
        </a:dk2>
        <a:lt2>
          <a:srgbClr val="CCFFCC"/>
        </a:lt2>
        <a:accent1>
          <a:srgbClr val="006699"/>
        </a:accent1>
        <a:accent2>
          <a:srgbClr val="009999"/>
        </a:accent2>
        <a:accent3>
          <a:srgbClr val="AAADB8"/>
        </a:accent3>
        <a:accent4>
          <a:srgbClr val="DADADA"/>
        </a:accent4>
        <a:accent5>
          <a:srgbClr val="AAB8CA"/>
        </a:accent5>
        <a:accent6>
          <a:srgbClr val="008A8A"/>
        </a:accent6>
        <a:hlink>
          <a:srgbClr val="0099CC"/>
        </a:hlink>
        <a:folHlink>
          <a:srgbClr val="00458A"/>
        </a:folHlink>
      </a:clrScheme>
      <a:clrMap bg1="dk2" tx1="lt1" bg2="dk1" tx2="lt2" accent1="accent1" accent2="accent2" accent3="accent3" accent4="accent4" accent5="accent5" accent6="accent6" hlink="hlink" folHlink="folHlink"/>
    </a:extraClrScheme>
    <a:extraClrScheme>
      <a:clrScheme name="Blueprint 6">
        <a:dk1>
          <a:srgbClr val="000000"/>
        </a:dk1>
        <a:lt1>
          <a:srgbClr val="FFFFFF"/>
        </a:lt1>
        <a:dk2>
          <a:srgbClr val="004A48"/>
        </a:dk2>
        <a:lt2>
          <a:srgbClr val="33CCCC"/>
        </a:lt2>
        <a:accent1>
          <a:srgbClr val="006699"/>
        </a:accent1>
        <a:accent2>
          <a:srgbClr val="009999"/>
        </a:accent2>
        <a:accent3>
          <a:srgbClr val="AAB1B1"/>
        </a:accent3>
        <a:accent4>
          <a:srgbClr val="DADADA"/>
        </a:accent4>
        <a:accent5>
          <a:srgbClr val="AAB8CA"/>
        </a:accent5>
        <a:accent6>
          <a:srgbClr val="008A8A"/>
        </a:accent6>
        <a:hlink>
          <a:srgbClr val="00CC99"/>
        </a:hlink>
        <a:folHlink>
          <a:srgbClr val="006666"/>
        </a:folHlink>
      </a:clrScheme>
      <a:clrMap bg1="dk2" tx1="lt1" bg2="dk1" tx2="lt2" accent1="accent1" accent2="accent2" accent3="accent3" accent4="accent4" accent5="accent5" accent6="accent6" hlink="hlink" folHlink="folHlink"/>
    </a:extraClrScheme>
    <a:extraClrScheme>
      <a:clrScheme name="Blueprint 7">
        <a:dk1>
          <a:srgbClr val="000000"/>
        </a:dk1>
        <a:lt1>
          <a:srgbClr val="FFFFFF"/>
        </a:lt1>
        <a:dk2>
          <a:srgbClr val="333300"/>
        </a:dk2>
        <a:lt2>
          <a:srgbClr val="FFFFCC"/>
        </a:lt2>
        <a:accent1>
          <a:srgbClr val="CC9900"/>
        </a:accent1>
        <a:accent2>
          <a:srgbClr val="CC6600"/>
        </a:accent2>
        <a:accent3>
          <a:srgbClr val="ADADAA"/>
        </a:accent3>
        <a:accent4>
          <a:srgbClr val="DADADA"/>
        </a:accent4>
        <a:accent5>
          <a:srgbClr val="E2CAAA"/>
        </a:accent5>
        <a:accent6>
          <a:srgbClr val="B95C00"/>
        </a:accent6>
        <a:hlink>
          <a:srgbClr val="808000"/>
        </a:hlink>
        <a:folHlink>
          <a:srgbClr val="525000"/>
        </a:folHlink>
      </a:clrScheme>
      <a:clrMap bg1="dk2" tx1="lt1" bg2="dk1" tx2="lt2" accent1="accent1" accent2="accent2" accent3="accent3" accent4="accent4" accent5="accent5" accent6="accent6" hlink="hlink" folHlink="folHlink"/>
    </a:extraClrScheme>
    <a:extraClrScheme>
      <a:clrScheme name="Blueprint 8">
        <a:dk1>
          <a:srgbClr val="003D62"/>
        </a:dk1>
        <a:lt1>
          <a:srgbClr val="FFFFFF"/>
        </a:lt1>
        <a:dk2>
          <a:srgbClr val="006699"/>
        </a:dk2>
        <a:lt2>
          <a:srgbClr val="C8D1DA"/>
        </a:lt2>
        <a:accent1>
          <a:srgbClr val="9AC0EA"/>
        </a:accent1>
        <a:accent2>
          <a:srgbClr val="80C3C8"/>
        </a:accent2>
        <a:accent3>
          <a:srgbClr val="FFFFFF"/>
        </a:accent3>
        <a:accent4>
          <a:srgbClr val="003353"/>
        </a:accent4>
        <a:accent5>
          <a:srgbClr val="CADCF3"/>
        </a:accent5>
        <a:accent6>
          <a:srgbClr val="73B0B5"/>
        </a:accent6>
        <a:hlink>
          <a:srgbClr val="81ABCB"/>
        </a:hlink>
        <a:folHlink>
          <a:srgbClr val="B6CBD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11649</TotalTime>
  <Words>1391</Words>
  <Application>Microsoft Office PowerPoint</Application>
  <PresentationFormat>On-screen Show (4:3)</PresentationFormat>
  <Paragraphs>209</Paragraphs>
  <Slides>18</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Tahoma</vt:lpstr>
      <vt:lpstr>Times New Roman</vt:lpstr>
      <vt:lpstr>Wingdings</vt:lpstr>
      <vt:lpstr>Blueprint</vt:lpstr>
      <vt:lpstr>PowerPoint Presentation</vt:lpstr>
      <vt:lpstr>Capital Market Institutions</vt:lpstr>
      <vt:lpstr>Categories of Securities Broker</vt:lpstr>
      <vt:lpstr>Financial Resources Requirement </vt:lpstr>
      <vt:lpstr>Broker Activities</vt:lpstr>
      <vt:lpstr>Trading Options – Brokerage Revenue streams in Equity Market</vt:lpstr>
      <vt:lpstr>PowerPoint Presentation</vt:lpstr>
      <vt:lpstr>Order / Transaction Types</vt:lpstr>
      <vt:lpstr>Equity Market –Analysis</vt:lpstr>
      <vt:lpstr>Foreign &amp; Local Trading Activity in Stock Market</vt:lpstr>
      <vt:lpstr>Equity Market - Indexes Analysis</vt:lpstr>
      <vt:lpstr>Equity Market – Turnover Analysis</vt:lpstr>
      <vt:lpstr>Equity Market – Active UINs</vt:lpstr>
      <vt:lpstr>Equity Market – Investor Account Services (IAS) </vt:lpstr>
      <vt:lpstr>Equity Market – Leveraged Products  During 2008 – 2009 Crisis</vt:lpstr>
      <vt:lpstr>Equity Market – Leveraged Products Post 2008 Crisis</vt:lpstr>
      <vt:lpstr>Upcoming Developments</vt:lpstr>
      <vt:lpstr>PowerPoint Presentation</vt:lpstr>
    </vt:vector>
  </TitlesOfParts>
  <Company>majid  khan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samiya</dc:creator>
  <cp:lastModifiedBy>Ahmed Sheikh</cp:lastModifiedBy>
  <cp:revision>1422</cp:revision>
  <cp:lastPrinted>2016-10-05T10:12:22Z</cp:lastPrinted>
  <dcterms:created xsi:type="dcterms:W3CDTF">2008-10-21T04:04:42Z</dcterms:created>
  <dcterms:modified xsi:type="dcterms:W3CDTF">2017-02-15T06:56:27Z</dcterms:modified>
</cp:coreProperties>
</file>